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4" r:id="rId2"/>
    <p:sldMasterId id="2147483687" r:id="rId3"/>
  </p:sldMasterIdLst>
  <p:notesMasterIdLst>
    <p:notesMasterId r:id="rId11"/>
  </p:notesMasterIdLst>
  <p:sldIdLst>
    <p:sldId id="407" r:id="rId4"/>
    <p:sldId id="411" r:id="rId5"/>
    <p:sldId id="412" r:id="rId6"/>
    <p:sldId id="417" r:id="rId7"/>
    <p:sldId id="418" r:id="rId8"/>
    <p:sldId id="415" r:id="rId9"/>
    <p:sldId id="414" r:id="rId1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laniappan, Ramasamy" initials="PR" lastIdx="11" clrIdx="0">
    <p:extLst>
      <p:ext uri="{19B8F6BF-5375-455C-9EA6-DF929625EA0E}">
        <p15:presenceInfo xmlns:p15="http://schemas.microsoft.com/office/powerpoint/2012/main" userId="S-1-5-21-2076597496-1563261944-1256410061-2167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A83"/>
    <a:srgbClr val="C5172D"/>
    <a:srgbClr val="6CB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195" autoAdjust="0"/>
  </p:normalViewPr>
  <p:slideViewPr>
    <p:cSldViewPr snapToGrid="0" showGuides="1">
      <p:cViewPr varScale="1">
        <p:scale>
          <a:sx n="97" d="100"/>
          <a:sy n="97" d="100"/>
        </p:scale>
        <p:origin x="50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DC6D7-A2E3-7345-8E71-26B26C5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1017483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071" y="1881809"/>
            <a:ext cx="8224104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069" y="1267809"/>
            <a:ext cx="8224106" cy="3693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0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069" y="1267809"/>
            <a:ext cx="8224106" cy="3693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39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069" y="1267809"/>
            <a:ext cx="8224106" cy="3693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6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069" y="1657761"/>
            <a:ext cx="4010024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57761"/>
            <a:ext cx="4010024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Tw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70" y="809947"/>
            <a:ext cx="4010024" cy="757130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069" y="1657761"/>
            <a:ext cx="4010024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57761"/>
            <a:ext cx="4010024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29151" y="810749"/>
            <a:ext cx="4010024" cy="757130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05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70" y="809947"/>
            <a:ext cx="4010024" cy="757130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069" y="2236662"/>
            <a:ext cx="4010024" cy="2348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36662"/>
            <a:ext cx="4010024" cy="2348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29151" y="810749"/>
            <a:ext cx="4010024" cy="757130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15069" y="1627852"/>
            <a:ext cx="4010024" cy="341632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629151" y="1627852"/>
            <a:ext cx="4010024" cy="341632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067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069" y="1267809"/>
            <a:ext cx="8224106" cy="3693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5072" y="1881809"/>
            <a:ext cx="4012204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624627" y="1881808"/>
            <a:ext cx="4014548" cy="2702891"/>
          </a:xfrm>
        </p:spPr>
        <p:txBody>
          <a:bodyPr>
            <a:normAutofit/>
          </a:bodyPr>
          <a:lstStyle>
            <a:lvl1pPr marL="0" indent="0" algn="r">
              <a:buNone/>
              <a:defRPr sz="1200" cap="all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2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L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069" y="1267809"/>
            <a:ext cx="8224106" cy="3693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5071" y="1881809"/>
            <a:ext cx="8224103" cy="2702891"/>
          </a:xfrm>
        </p:spPr>
        <p:txBody>
          <a:bodyPr/>
          <a:lstStyle>
            <a:lvl1pPr marL="0" indent="0">
              <a:buNone/>
              <a:tabLst/>
              <a:defRPr/>
            </a:lvl1pPr>
            <a:lvl2pPr marL="346075" indent="-173038">
              <a:buFont typeface="Arial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99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088"/>
            <a:ext cx="4626978" cy="1117229"/>
          </a:xfrm>
        </p:spPr>
        <p:txBody>
          <a:bodyPr wrap="square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11E5E-01F4-3445-8F2F-0B171D360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847" y="1011133"/>
            <a:ext cx="1628653" cy="42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15" y="952308"/>
            <a:ext cx="1749298" cy="7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2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Contact info goes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44527E-9D07-3D40-86E7-FA8E42148D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847" y="1847088"/>
            <a:ext cx="4626978" cy="604781"/>
          </a:xfrm>
        </p:spPr>
        <p:txBody>
          <a:bodyPr wrap="square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F84D1-B57E-7A46-A114-7D2A8B118C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460" y="1004790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08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16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4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9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3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3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15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1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2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847847" y="1847088"/>
            <a:ext cx="4626978" cy="1117229"/>
          </a:xfrm>
        </p:spPr>
        <p:txBody>
          <a:bodyPr wrap="square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D411D-A5C8-BD45-B3A2-0500DCC3AE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1011133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5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56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591"/>
            <a:ext cx="9144000" cy="365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65990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41950" y="781906"/>
            <a:ext cx="4193336" cy="656285"/>
          </a:xfrm>
          <a:prstGeom prst="rect">
            <a:avLst/>
          </a:prstGeom>
        </p:spPr>
        <p:txBody>
          <a:bodyPr anchor="ctr"/>
          <a:lstStyle>
            <a:lvl1pPr algn="l">
              <a:defRPr lang="en-US" sz="2200" dirty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pPr marL="0" lvl="0" algn="l" latinLnBrk="0">
              <a:lnSpc>
                <a:spcPts val="2500"/>
              </a:lnSpc>
            </a:pPr>
            <a:r>
              <a:rPr lang="en-US" dirty="0"/>
              <a:t>Click to edit Divider Title</a:t>
            </a:r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41950" y="3816079"/>
            <a:ext cx="3066664" cy="52447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24" y="3996413"/>
            <a:ext cx="3492000" cy="9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9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28801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1064185" y="1220566"/>
            <a:ext cx="8086165" cy="2702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292953" y="1465409"/>
            <a:ext cx="7137170" cy="1714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2200" b="0" cap="none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2953" y="3227025"/>
            <a:ext cx="7137170" cy="342900"/>
          </a:xfrm>
          <a:prstGeom prst="rect">
            <a:avLst/>
          </a:prstGeom>
        </p:spPr>
        <p:txBody>
          <a:bodyPr lIns="0" tIns="9144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cap="none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1471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9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Slid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11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Slide fa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4000">
                <a:schemeClr val="bg1"/>
              </a:gs>
              <a:gs pos="100000">
                <a:schemeClr val="accent2"/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8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7254671" y="4766039"/>
            <a:ext cx="1432350" cy="271173"/>
            <a:chOff x="2262" y="1461"/>
            <a:chExt cx="1236" cy="234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2726" y="1495"/>
              <a:ext cx="150" cy="168"/>
            </a:xfrm>
            <a:custGeom>
              <a:avLst/>
              <a:gdLst>
                <a:gd name="T0" fmla="*/ 82 w 150"/>
                <a:gd name="T1" fmla="*/ 82 h 168"/>
                <a:gd name="T2" fmla="*/ 150 w 150"/>
                <a:gd name="T3" fmla="*/ 168 h 168"/>
                <a:gd name="T4" fmla="*/ 106 w 150"/>
                <a:gd name="T5" fmla="*/ 168 h 168"/>
                <a:gd name="T6" fmla="*/ 42 w 150"/>
                <a:gd name="T7" fmla="*/ 88 h 168"/>
                <a:gd name="T8" fmla="*/ 42 w 150"/>
                <a:gd name="T9" fmla="*/ 168 h 168"/>
                <a:gd name="T10" fmla="*/ 0 w 150"/>
                <a:gd name="T11" fmla="*/ 168 h 168"/>
                <a:gd name="T12" fmla="*/ 0 w 150"/>
                <a:gd name="T13" fmla="*/ 0 h 168"/>
                <a:gd name="T14" fmla="*/ 42 w 150"/>
                <a:gd name="T15" fmla="*/ 0 h 168"/>
                <a:gd name="T16" fmla="*/ 42 w 150"/>
                <a:gd name="T17" fmla="*/ 76 h 168"/>
                <a:gd name="T18" fmla="*/ 42 w 150"/>
                <a:gd name="T19" fmla="*/ 76 h 168"/>
                <a:gd name="T20" fmla="*/ 92 w 150"/>
                <a:gd name="T21" fmla="*/ 0 h 168"/>
                <a:gd name="T22" fmla="*/ 138 w 150"/>
                <a:gd name="T23" fmla="*/ 0 h 168"/>
                <a:gd name="T24" fmla="*/ 82 w 150"/>
                <a:gd name="T25" fmla="*/ 82 h 168"/>
                <a:gd name="T26" fmla="*/ 82 w 150"/>
                <a:gd name="T27" fmla="*/ 8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8">
                  <a:moveTo>
                    <a:pt x="82" y="82"/>
                  </a:moveTo>
                  <a:lnTo>
                    <a:pt x="150" y="168"/>
                  </a:lnTo>
                  <a:lnTo>
                    <a:pt x="106" y="168"/>
                  </a:lnTo>
                  <a:lnTo>
                    <a:pt x="42" y="88"/>
                  </a:lnTo>
                  <a:lnTo>
                    <a:pt x="42" y="168"/>
                  </a:lnTo>
                  <a:lnTo>
                    <a:pt x="0" y="16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92" y="0"/>
                  </a:lnTo>
                  <a:lnTo>
                    <a:pt x="138" y="0"/>
                  </a:lnTo>
                  <a:lnTo>
                    <a:pt x="82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2442" y="1495"/>
              <a:ext cx="146" cy="168"/>
            </a:xfrm>
            <a:custGeom>
              <a:avLst/>
              <a:gdLst>
                <a:gd name="T0" fmla="*/ 52 w 146"/>
                <a:gd name="T1" fmla="*/ 168 h 168"/>
                <a:gd name="T2" fmla="*/ 52 w 146"/>
                <a:gd name="T3" fmla="*/ 34 h 168"/>
                <a:gd name="T4" fmla="*/ 0 w 146"/>
                <a:gd name="T5" fmla="*/ 34 h 168"/>
                <a:gd name="T6" fmla="*/ 0 w 146"/>
                <a:gd name="T7" fmla="*/ 0 h 168"/>
                <a:gd name="T8" fmla="*/ 146 w 146"/>
                <a:gd name="T9" fmla="*/ 0 h 168"/>
                <a:gd name="T10" fmla="*/ 146 w 146"/>
                <a:gd name="T11" fmla="*/ 34 h 168"/>
                <a:gd name="T12" fmla="*/ 94 w 146"/>
                <a:gd name="T13" fmla="*/ 34 h 168"/>
                <a:gd name="T14" fmla="*/ 94 w 146"/>
                <a:gd name="T15" fmla="*/ 168 h 168"/>
                <a:gd name="T16" fmla="*/ 52 w 146"/>
                <a:gd name="T17" fmla="*/ 168 h 168"/>
                <a:gd name="T18" fmla="*/ 52 w 146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68">
                  <a:moveTo>
                    <a:pt x="52" y="168"/>
                  </a:moveTo>
                  <a:lnTo>
                    <a:pt x="52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34"/>
                  </a:lnTo>
                  <a:lnTo>
                    <a:pt x="94" y="34"/>
                  </a:lnTo>
                  <a:lnTo>
                    <a:pt x="94" y="168"/>
                  </a:lnTo>
                  <a:lnTo>
                    <a:pt x="52" y="168"/>
                  </a:lnTo>
                  <a:lnTo>
                    <a:pt x="52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96" y="1495"/>
              <a:ext cx="122" cy="168"/>
            </a:xfrm>
            <a:custGeom>
              <a:avLst/>
              <a:gdLst>
                <a:gd name="T0" fmla="*/ 0 w 122"/>
                <a:gd name="T1" fmla="*/ 168 h 168"/>
                <a:gd name="T2" fmla="*/ 0 w 122"/>
                <a:gd name="T3" fmla="*/ 0 h 168"/>
                <a:gd name="T4" fmla="*/ 120 w 122"/>
                <a:gd name="T5" fmla="*/ 0 h 168"/>
                <a:gd name="T6" fmla="*/ 120 w 122"/>
                <a:gd name="T7" fmla="*/ 34 h 168"/>
                <a:gd name="T8" fmla="*/ 42 w 122"/>
                <a:gd name="T9" fmla="*/ 34 h 168"/>
                <a:gd name="T10" fmla="*/ 42 w 122"/>
                <a:gd name="T11" fmla="*/ 68 h 168"/>
                <a:gd name="T12" fmla="*/ 116 w 122"/>
                <a:gd name="T13" fmla="*/ 68 h 168"/>
                <a:gd name="T14" fmla="*/ 116 w 122"/>
                <a:gd name="T15" fmla="*/ 98 h 168"/>
                <a:gd name="T16" fmla="*/ 42 w 122"/>
                <a:gd name="T17" fmla="*/ 98 h 168"/>
                <a:gd name="T18" fmla="*/ 42 w 122"/>
                <a:gd name="T19" fmla="*/ 134 h 168"/>
                <a:gd name="T20" fmla="*/ 122 w 122"/>
                <a:gd name="T21" fmla="*/ 134 h 168"/>
                <a:gd name="T22" fmla="*/ 122 w 122"/>
                <a:gd name="T23" fmla="*/ 168 h 168"/>
                <a:gd name="T24" fmla="*/ 0 w 122"/>
                <a:gd name="T25" fmla="*/ 168 h 168"/>
                <a:gd name="T26" fmla="*/ 0 w 122"/>
                <a:gd name="T2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168">
                  <a:moveTo>
                    <a:pt x="0" y="168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34"/>
                  </a:lnTo>
                  <a:lnTo>
                    <a:pt x="42" y="34"/>
                  </a:lnTo>
                  <a:lnTo>
                    <a:pt x="42" y="68"/>
                  </a:lnTo>
                  <a:lnTo>
                    <a:pt x="116" y="68"/>
                  </a:lnTo>
                  <a:lnTo>
                    <a:pt x="116" y="98"/>
                  </a:lnTo>
                  <a:lnTo>
                    <a:pt x="42" y="98"/>
                  </a:lnTo>
                  <a:lnTo>
                    <a:pt x="42" y="134"/>
                  </a:lnTo>
                  <a:lnTo>
                    <a:pt x="122" y="134"/>
                  </a:lnTo>
                  <a:lnTo>
                    <a:pt x="122" y="168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486" y="1567"/>
              <a:ext cx="12" cy="12"/>
            </a:xfrm>
            <a:custGeom>
              <a:avLst/>
              <a:gdLst>
                <a:gd name="T0" fmla="*/ 4 w 12"/>
                <a:gd name="T1" fmla="*/ 6 h 12"/>
                <a:gd name="T2" fmla="*/ 6 w 12"/>
                <a:gd name="T3" fmla="*/ 6 h 12"/>
                <a:gd name="T4" fmla="*/ 6 w 12"/>
                <a:gd name="T5" fmla="*/ 6 h 12"/>
                <a:gd name="T6" fmla="*/ 6 w 12"/>
                <a:gd name="T7" fmla="*/ 4 h 12"/>
                <a:gd name="T8" fmla="*/ 6 w 12"/>
                <a:gd name="T9" fmla="*/ 4 h 12"/>
                <a:gd name="T10" fmla="*/ 6 w 12"/>
                <a:gd name="T11" fmla="*/ 4 h 12"/>
                <a:gd name="T12" fmla="*/ 6 w 12"/>
                <a:gd name="T13" fmla="*/ 4 h 12"/>
                <a:gd name="T14" fmla="*/ 4 w 12"/>
                <a:gd name="T15" fmla="*/ 4 h 12"/>
                <a:gd name="T16" fmla="*/ 4 w 12"/>
                <a:gd name="T17" fmla="*/ 6 h 12"/>
                <a:gd name="T18" fmla="*/ 4 w 12"/>
                <a:gd name="T19" fmla="*/ 6 h 12"/>
                <a:gd name="T20" fmla="*/ 4 w 12"/>
                <a:gd name="T21" fmla="*/ 8 h 12"/>
                <a:gd name="T22" fmla="*/ 4 w 12"/>
                <a:gd name="T23" fmla="*/ 8 h 12"/>
                <a:gd name="T24" fmla="*/ 4 w 12"/>
                <a:gd name="T25" fmla="*/ 2 h 12"/>
                <a:gd name="T26" fmla="*/ 4 w 12"/>
                <a:gd name="T27" fmla="*/ 2 h 12"/>
                <a:gd name="T28" fmla="*/ 6 w 12"/>
                <a:gd name="T29" fmla="*/ 2 h 12"/>
                <a:gd name="T30" fmla="*/ 6 w 12"/>
                <a:gd name="T31" fmla="*/ 2 h 12"/>
                <a:gd name="T32" fmla="*/ 8 w 12"/>
                <a:gd name="T33" fmla="*/ 2 h 12"/>
                <a:gd name="T34" fmla="*/ 8 w 12"/>
                <a:gd name="T35" fmla="*/ 2 h 12"/>
                <a:gd name="T36" fmla="*/ 8 w 12"/>
                <a:gd name="T37" fmla="*/ 4 h 12"/>
                <a:gd name="T38" fmla="*/ 8 w 12"/>
                <a:gd name="T39" fmla="*/ 4 h 12"/>
                <a:gd name="T40" fmla="*/ 6 w 12"/>
                <a:gd name="T41" fmla="*/ 6 h 12"/>
                <a:gd name="T42" fmla="*/ 6 w 12"/>
                <a:gd name="T43" fmla="*/ 6 h 12"/>
                <a:gd name="T44" fmla="*/ 6 w 12"/>
                <a:gd name="T45" fmla="*/ 6 h 12"/>
                <a:gd name="T46" fmla="*/ 8 w 12"/>
                <a:gd name="T47" fmla="*/ 6 h 12"/>
                <a:gd name="T48" fmla="*/ 8 w 12"/>
                <a:gd name="T49" fmla="*/ 6 h 12"/>
                <a:gd name="T50" fmla="*/ 8 w 12"/>
                <a:gd name="T51" fmla="*/ 8 h 12"/>
                <a:gd name="T52" fmla="*/ 6 w 12"/>
                <a:gd name="T53" fmla="*/ 8 h 12"/>
                <a:gd name="T54" fmla="*/ 6 w 12"/>
                <a:gd name="T55" fmla="*/ 8 h 12"/>
                <a:gd name="T56" fmla="*/ 6 w 12"/>
                <a:gd name="T57" fmla="*/ 6 h 12"/>
                <a:gd name="T58" fmla="*/ 6 w 12"/>
                <a:gd name="T59" fmla="*/ 6 h 12"/>
                <a:gd name="T60" fmla="*/ 6 w 12"/>
                <a:gd name="T61" fmla="*/ 6 h 12"/>
                <a:gd name="T62" fmla="*/ 4 w 12"/>
                <a:gd name="T63" fmla="*/ 6 h 12"/>
                <a:gd name="T64" fmla="*/ 4 w 12"/>
                <a:gd name="T65" fmla="*/ 8 h 12"/>
                <a:gd name="T66" fmla="*/ 4 w 12"/>
                <a:gd name="T67" fmla="*/ 8 h 12"/>
                <a:gd name="T68" fmla="*/ 2 w 12"/>
                <a:gd name="T69" fmla="*/ 6 h 12"/>
                <a:gd name="T70" fmla="*/ 2 w 12"/>
                <a:gd name="T71" fmla="*/ 6 h 12"/>
                <a:gd name="T72" fmla="*/ 2 w 12"/>
                <a:gd name="T73" fmla="*/ 8 h 12"/>
                <a:gd name="T74" fmla="*/ 6 w 12"/>
                <a:gd name="T75" fmla="*/ 10 h 12"/>
                <a:gd name="T76" fmla="*/ 6 w 12"/>
                <a:gd name="T77" fmla="*/ 10 h 12"/>
                <a:gd name="T78" fmla="*/ 8 w 12"/>
                <a:gd name="T79" fmla="*/ 8 h 12"/>
                <a:gd name="T80" fmla="*/ 10 w 12"/>
                <a:gd name="T81" fmla="*/ 6 h 12"/>
                <a:gd name="T82" fmla="*/ 10 w 12"/>
                <a:gd name="T83" fmla="*/ 6 h 12"/>
                <a:gd name="T84" fmla="*/ 8 w 12"/>
                <a:gd name="T85" fmla="*/ 2 h 12"/>
                <a:gd name="T86" fmla="*/ 6 w 12"/>
                <a:gd name="T87" fmla="*/ 0 h 12"/>
                <a:gd name="T88" fmla="*/ 6 w 12"/>
                <a:gd name="T89" fmla="*/ 0 h 12"/>
                <a:gd name="T90" fmla="*/ 2 w 12"/>
                <a:gd name="T91" fmla="*/ 2 h 12"/>
                <a:gd name="T92" fmla="*/ 2 w 12"/>
                <a:gd name="T93" fmla="*/ 6 h 12"/>
                <a:gd name="T94" fmla="*/ 2 w 12"/>
                <a:gd name="T95" fmla="*/ 6 h 12"/>
                <a:gd name="T96" fmla="*/ 12 w 12"/>
                <a:gd name="T97" fmla="*/ 6 h 12"/>
                <a:gd name="T98" fmla="*/ 12 w 12"/>
                <a:gd name="T99" fmla="*/ 6 h 12"/>
                <a:gd name="T100" fmla="*/ 10 w 12"/>
                <a:gd name="T101" fmla="*/ 10 h 12"/>
                <a:gd name="T102" fmla="*/ 6 w 12"/>
                <a:gd name="T103" fmla="*/ 12 h 12"/>
                <a:gd name="T104" fmla="*/ 6 w 12"/>
                <a:gd name="T105" fmla="*/ 12 h 12"/>
                <a:gd name="T106" fmla="*/ 2 w 12"/>
                <a:gd name="T107" fmla="*/ 10 h 12"/>
                <a:gd name="T108" fmla="*/ 0 w 12"/>
                <a:gd name="T109" fmla="*/ 6 h 12"/>
                <a:gd name="T110" fmla="*/ 0 w 12"/>
                <a:gd name="T111" fmla="*/ 6 h 12"/>
                <a:gd name="T112" fmla="*/ 2 w 12"/>
                <a:gd name="T113" fmla="*/ 2 h 12"/>
                <a:gd name="T114" fmla="*/ 6 w 12"/>
                <a:gd name="T115" fmla="*/ 0 h 12"/>
                <a:gd name="T116" fmla="*/ 6 w 12"/>
                <a:gd name="T117" fmla="*/ 0 h 12"/>
                <a:gd name="T118" fmla="*/ 10 w 12"/>
                <a:gd name="T119" fmla="*/ 2 h 12"/>
                <a:gd name="T120" fmla="*/ 12 w 12"/>
                <a:gd name="T121" fmla="*/ 6 h 12"/>
                <a:gd name="T122" fmla="*/ 12 w 12"/>
                <a:gd name="T1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2">
                  <a:moveTo>
                    <a:pt x="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12" y="6"/>
                  </a:moveTo>
                  <a:lnTo>
                    <a:pt x="12" y="6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2876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6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8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4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8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2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6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2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4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4" y="1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2" y="54"/>
                  </a:lnTo>
                  <a:lnTo>
                    <a:pt x="76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2950" y="1567"/>
              <a:ext cx="88" cy="128"/>
            </a:xfrm>
            <a:custGeom>
              <a:avLst/>
              <a:gdLst>
                <a:gd name="T0" fmla="*/ 32 w 88"/>
                <a:gd name="T1" fmla="*/ 128 h 128"/>
                <a:gd name="T2" fmla="*/ 26 w 88"/>
                <a:gd name="T3" fmla="*/ 128 h 128"/>
                <a:gd name="T4" fmla="*/ 40 w 88"/>
                <a:gd name="T5" fmla="*/ 94 h 128"/>
                <a:gd name="T6" fmla="*/ 0 w 88"/>
                <a:gd name="T7" fmla="*/ 0 h 128"/>
                <a:gd name="T8" fmla="*/ 6 w 88"/>
                <a:gd name="T9" fmla="*/ 0 h 128"/>
                <a:gd name="T10" fmla="*/ 42 w 88"/>
                <a:gd name="T11" fmla="*/ 88 h 128"/>
                <a:gd name="T12" fmla="*/ 82 w 88"/>
                <a:gd name="T13" fmla="*/ 0 h 128"/>
                <a:gd name="T14" fmla="*/ 88 w 88"/>
                <a:gd name="T15" fmla="*/ 0 h 128"/>
                <a:gd name="T16" fmla="*/ 32 w 88"/>
                <a:gd name="T17" fmla="*/ 128 h 128"/>
                <a:gd name="T18" fmla="*/ 32 w 88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8">
                  <a:moveTo>
                    <a:pt x="32" y="128"/>
                  </a:moveTo>
                  <a:lnTo>
                    <a:pt x="26" y="128"/>
                  </a:lnTo>
                  <a:lnTo>
                    <a:pt x="40" y="94"/>
                  </a:lnTo>
                  <a:lnTo>
                    <a:pt x="0" y="0"/>
                  </a:lnTo>
                  <a:lnTo>
                    <a:pt x="6" y="0"/>
                  </a:lnTo>
                  <a:lnTo>
                    <a:pt x="42" y="88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32" y="128"/>
                  </a:lnTo>
                  <a:lnTo>
                    <a:pt x="32" y="12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3034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6 w 78"/>
                <a:gd name="T27" fmla="*/ 82 h 98"/>
                <a:gd name="T28" fmla="*/ 72 w 78"/>
                <a:gd name="T29" fmla="*/ 70 h 98"/>
                <a:gd name="T30" fmla="*/ 70 w 78"/>
                <a:gd name="T31" fmla="*/ 66 h 98"/>
                <a:gd name="T32" fmla="*/ 66 w 78"/>
                <a:gd name="T33" fmla="*/ 58 h 98"/>
                <a:gd name="T34" fmla="*/ 50 w 78"/>
                <a:gd name="T35" fmla="*/ 52 h 98"/>
                <a:gd name="T36" fmla="*/ 38 w 78"/>
                <a:gd name="T37" fmla="*/ 50 h 98"/>
                <a:gd name="T38" fmla="*/ 24 w 78"/>
                <a:gd name="T39" fmla="*/ 48 h 98"/>
                <a:gd name="T40" fmla="*/ 8 w 78"/>
                <a:gd name="T41" fmla="*/ 42 h 98"/>
                <a:gd name="T42" fmla="*/ 2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2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6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4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6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6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0" y="52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4" y="48"/>
                  </a:lnTo>
                  <a:lnTo>
                    <a:pt x="14" y="46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6" y="40"/>
                  </a:lnTo>
                  <a:lnTo>
                    <a:pt x="26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6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4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3108" y="1547"/>
              <a:ext cx="52" cy="116"/>
            </a:xfrm>
            <a:custGeom>
              <a:avLst/>
              <a:gdLst>
                <a:gd name="T0" fmla="*/ 44 w 52"/>
                <a:gd name="T1" fmla="*/ 116 h 116"/>
                <a:gd name="T2" fmla="*/ 44 w 52"/>
                <a:gd name="T3" fmla="*/ 116 h 116"/>
                <a:gd name="T4" fmla="*/ 36 w 52"/>
                <a:gd name="T5" fmla="*/ 116 h 116"/>
                <a:gd name="T6" fmla="*/ 30 w 52"/>
                <a:gd name="T7" fmla="*/ 114 h 116"/>
                <a:gd name="T8" fmla="*/ 26 w 52"/>
                <a:gd name="T9" fmla="*/ 112 h 116"/>
                <a:gd name="T10" fmla="*/ 22 w 52"/>
                <a:gd name="T11" fmla="*/ 108 h 116"/>
                <a:gd name="T12" fmla="*/ 20 w 52"/>
                <a:gd name="T13" fmla="*/ 98 h 116"/>
                <a:gd name="T14" fmla="*/ 18 w 52"/>
                <a:gd name="T15" fmla="*/ 84 h 116"/>
                <a:gd name="T16" fmla="*/ 18 w 52"/>
                <a:gd name="T17" fmla="*/ 26 h 116"/>
                <a:gd name="T18" fmla="*/ 0 w 52"/>
                <a:gd name="T19" fmla="*/ 26 h 116"/>
                <a:gd name="T20" fmla="*/ 0 w 52"/>
                <a:gd name="T21" fmla="*/ 20 h 116"/>
                <a:gd name="T22" fmla="*/ 18 w 52"/>
                <a:gd name="T23" fmla="*/ 20 h 116"/>
                <a:gd name="T24" fmla="*/ 18 w 52"/>
                <a:gd name="T25" fmla="*/ 0 h 116"/>
                <a:gd name="T26" fmla="*/ 24 w 52"/>
                <a:gd name="T27" fmla="*/ 0 h 116"/>
                <a:gd name="T28" fmla="*/ 24 w 52"/>
                <a:gd name="T29" fmla="*/ 20 h 116"/>
                <a:gd name="T30" fmla="*/ 50 w 52"/>
                <a:gd name="T31" fmla="*/ 20 h 116"/>
                <a:gd name="T32" fmla="*/ 50 w 52"/>
                <a:gd name="T33" fmla="*/ 26 h 116"/>
                <a:gd name="T34" fmla="*/ 24 w 52"/>
                <a:gd name="T35" fmla="*/ 26 h 116"/>
                <a:gd name="T36" fmla="*/ 24 w 52"/>
                <a:gd name="T37" fmla="*/ 84 h 116"/>
                <a:gd name="T38" fmla="*/ 24 w 52"/>
                <a:gd name="T39" fmla="*/ 84 h 116"/>
                <a:gd name="T40" fmla="*/ 26 w 52"/>
                <a:gd name="T41" fmla="*/ 96 h 116"/>
                <a:gd name="T42" fmla="*/ 26 w 52"/>
                <a:gd name="T43" fmla="*/ 102 h 116"/>
                <a:gd name="T44" fmla="*/ 30 w 52"/>
                <a:gd name="T45" fmla="*/ 106 h 116"/>
                <a:gd name="T46" fmla="*/ 32 w 52"/>
                <a:gd name="T47" fmla="*/ 108 h 116"/>
                <a:gd name="T48" fmla="*/ 36 w 52"/>
                <a:gd name="T49" fmla="*/ 110 h 116"/>
                <a:gd name="T50" fmla="*/ 50 w 52"/>
                <a:gd name="T51" fmla="*/ 110 h 116"/>
                <a:gd name="T52" fmla="*/ 52 w 52"/>
                <a:gd name="T53" fmla="*/ 110 h 116"/>
                <a:gd name="T54" fmla="*/ 52 w 52"/>
                <a:gd name="T55" fmla="*/ 116 h 116"/>
                <a:gd name="T56" fmla="*/ 50 w 52"/>
                <a:gd name="T57" fmla="*/ 116 h 116"/>
                <a:gd name="T58" fmla="*/ 50 w 52"/>
                <a:gd name="T59" fmla="*/ 116 h 116"/>
                <a:gd name="T60" fmla="*/ 44 w 52"/>
                <a:gd name="T61" fmla="*/ 116 h 116"/>
                <a:gd name="T62" fmla="*/ 44 w 52"/>
                <a:gd name="T6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16">
                  <a:moveTo>
                    <a:pt x="44" y="116"/>
                  </a:moveTo>
                  <a:lnTo>
                    <a:pt x="44" y="116"/>
                  </a:lnTo>
                  <a:lnTo>
                    <a:pt x="36" y="116"/>
                  </a:lnTo>
                  <a:lnTo>
                    <a:pt x="30" y="114"/>
                  </a:lnTo>
                  <a:lnTo>
                    <a:pt x="26" y="112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8" y="84"/>
                  </a:lnTo>
                  <a:lnTo>
                    <a:pt x="18" y="26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8" y="2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20"/>
                  </a:lnTo>
                  <a:lnTo>
                    <a:pt x="50" y="20"/>
                  </a:lnTo>
                  <a:lnTo>
                    <a:pt x="50" y="26"/>
                  </a:lnTo>
                  <a:lnTo>
                    <a:pt x="24" y="2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6" y="96"/>
                  </a:lnTo>
                  <a:lnTo>
                    <a:pt x="26" y="102"/>
                  </a:lnTo>
                  <a:lnTo>
                    <a:pt x="30" y="106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50" y="110"/>
                  </a:lnTo>
                  <a:lnTo>
                    <a:pt x="52" y="110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4" y="116"/>
                  </a:lnTo>
                  <a:lnTo>
                    <a:pt x="44" y="11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3156" y="1567"/>
              <a:ext cx="94" cy="96"/>
            </a:xfrm>
            <a:custGeom>
              <a:avLst/>
              <a:gdLst>
                <a:gd name="T0" fmla="*/ 88 w 94"/>
                <a:gd name="T1" fmla="*/ 42 h 96"/>
                <a:gd name="T2" fmla="*/ 86 w 94"/>
                <a:gd name="T3" fmla="*/ 34 h 96"/>
                <a:gd name="T4" fmla="*/ 80 w 94"/>
                <a:gd name="T5" fmla="*/ 22 h 96"/>
                <a:gd name="T6" fmla="*/ 70 w 94"/>
                <a:gd name="T7" fmla="*/ 12 h 96"/>
                <a:gd name="T8" fmla="*/ 56 w 94"/>
                <a:gd name="T9" fmla="*/ 6 h 96"/>
                <a:gd name="T10" fmla="*/ 48 w 94"/>
                <a:gd name="T11" fmla="*/ 6 h 96"/>
                <a:gd name="T12" fmla="*/ 24 w 94"/>
                <a:gd name="T13" fmla="*/ 12 h 96"/>
                <a:gd name="T14" fmla="*/ 10 w 94"/>
                <a:gd name="T15" fmla="*/ 30 h 96"/>
                <a:gd name="T16" fmla="*/ 6 w 94"/>
                <a:gd name="T17" fmla="*/ 42 h 96"/>
                <a:gd name="T18" fmla="*/ 48 w 94"/>
                <a:gd name="T19" fmla="*/ 96 h 96"/>
                <a:gd name="T20" fmla="*/ 34 w 94"/>
                <a:gd name="T21" fmla="*/ 94 h 96"/>
                <a:gd name="T22" fmla="*/ 12 w 94"/>
                <a:gd name="T23" fmla="*/ 80 h 96"/>
                <a:gd name="T24" fmla="*/ 4 w 94"/>
                <a:gd name="T25" fmla="*/ 68 h 96"/>
                <a:gd name="T26" fmla="*/ 0 w 94"/>
                <a:gd name="T27" fmla="*/ 48 h 96"/>
                <a:gd name="T28" fmla="*/ 2 w 94"/>
                <a:gd name="T29" fmla="*/ 38 h 96"/>
                <a:gd name="T30" fmla="*/ 4 w 94"/>
                <a:gd name="T31" fmla="*/ 28 h 96"/>
                <a:gd name="T32" fmla="*/ 20 w 94"/>
                <a:gd name="T33" fmla="*/ 6 h 96"/>
                <a:gd name="T34" fmla="*/ 48 w 94"/>
                <a:gd name="T35" fmla="*/ 0 h 96"/>
                <a:gd name="T36" fmla="*/ 58 w 94"/>
                <a:gd name="T37" fmla="*/ 0 h 96"/>
                <a:gd name="T38" fmla="*/ 74 w 94"/>
                <a:gd name="T39" fmla="*/ 6 h 96"/>
                <a:gd name="T40" fmla="*/ 82 w 94"/>
                <a:gd name="T41" fmla="*/ 12 h 96"/>
                <a:gd name="T42" fmla="*/ 92 w 94"/>
                <a:gd name="T43" fmla="*/ 28 h 96"/>
                <a:gd name="T44" fmla="*/ 94 w 94"/>
                <a:gd name="T45" fmla="*/ 48 h 96"/>
                <a:gd name="T46" fmla="*/ 6 w 94"/>
                <a:gd name="T47" fmla="*/ 48 h 96"/>
                <a:gd name="T48" fmla="*/ 8 w 94"/>
                <a:gd name="T49" fmla="*/ 58 h 96"/>
                <a:gd name="T50" fmla="*/ 10 w 94"/>
                <a:gd name="T51" fmla="*/ 66 h 96"/>
                <a:gd name="T52" fmla="*/ 24 w 94"/>
                <a:gd name="T53" fmla="*/ 84 h 96"/>
                <a:gd name="T54" fmla="*/ 48 w 94"/>
                <a:gd name="T55" fmla="*/ 90 h 96"/>
                <a:gd name="T56" fmla="*/ 60 w 94"/>
                <a:gd name="T57" fmla="*/ 88 h 96"/>
                <a:gd name="T58" fmla="*/ 78 w 94"/>
                <a:gd name="T59" fmla="*/ 78 h 96"/>
                <a:gd name="T60" fmla="*/ 84 w 94"/>
                <a:gd name="T61" fmla="*/ 66 h 96"/>
                <a:gd name="T62" fmla="*/ 90 w 94"/>
                <a:gd name="T63" fmla="*/ 68 h 96"/>
                <a:gd name="T64" fmla="*/ 84 w 94"/>
                <a:gd name="T65" fmla="*/ 80 h 96"/>
                <a:gd name="T66" fmla="*/ 62 w 94"/>
                <a:gd name="T67" fmla="*/ 94 h 96"/>
                <a:gd name="T68" fmla="*/ 48 w 94"/>
                <a:gd name="T6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96">
                  <a:moveTo>
                    <a:pt x="6" y="42"/>
                  </a:moveTo>
                  <a:lnTo>
                    <a:pt x="88" y="42"/>
                  </a:lnTo>
                  <a:lnTo>
                    <a:pt x="88" y="42"/>
                  </a:lnTo>
                  <a:lnTo>
                    <a:pt x="86" y="34"/>
                  </a:lnTo>
                  <a:lnTo>
                    <a:pt x="84" y="28"/>
                  </a:lnTo>
                  <a:lnTo>
                    <a:pt x="80" y="22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4" y="8"/>
                  </a:lnTo>
                  <a:lnTo>
                    <a:pt x="5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24" y="12"/>
                  </a:lnTo>
                  <a:lnTo>
                    <a:pt x="16" y="2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6" y="42"/>
                  </a:lnTo>
                  <a:lnTo>
                    <a:pt x="6" y="42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34" y="94"/>
                  </a:lnTo>
                  <a:lnTo>
                    <a:pt x="20" y="88"/>
                  </a:lnTo>
                  <a:lnTo>
                    <a:pt x="12" y="80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12" y="16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86" y="20"/>
                  </a:lnTo>
                  <a:lnTo>
                    <a:pt x="92" y="28"/>
                  </a:lnTo>
                  <a:lnTo>
                    <a:pt x="94" y="38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8" y="5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6" y="76"/>
                  </a:lnTo>
                  <a:lnTo>
                    <a:pt x="24" y="84"/>
                  </a:lnTo>
                  <a:lnTo>
                    <a:pt x="36" y="88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60" y="88"/>
                  </a:lnTo>
                  <a:lnTo>
                    <a:pt x="70" y="84"/>
                  </a:lnTo>
                  <a:lnTo>
                    <a:pt x="78" y="78"/>
                  </a:lnTo>
                  <a:lnTo>
                    <a:pt x="84" y="68"/>
                  </a:lnTo>
                  <a:lnTo>
                    <a:pt x="84" y="66"/>
                  </a:lnTo>
                  <a:lnTo>
                    <a:pt x="92" y="66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84" y="80"/>
                  </a:lnTo>
                  <a:lnTo>
                    <a:pt x="74" y="88"/>
                  </a:lnTo>
                  <a:lnTo>
                    <a:pt x="62" y="94"/>
                  </a:lnTo>
                  <a:lnTo>
                    <a:pt x="48" y="96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258" y="1567"/>
              <a:ext cx="144" cy="96"/>
            </a:xfrm>
            <a:custGeom>
              <a:avLst/>
              <a:gdLst>
                <a:gd name="T0" fmla="*/ 138 w 144"/>
                <a:gd name="T1" fmla="*/ 96 h 96"/>
                <a:gd name="T2" fmla="*/ 138 w 144"/>
                <a:gd name="T3" fmla="*/ 42 h 96"/>
                <a:gd name="T4" fmla="*/ 132 w 144"/>
                <a:gd name="T5" fmla="*/ 20 h 96"/>
                <a:gd name="T6" fmla="*/ 128 w 144"/>
                <a:gd name="T7" fmla="*/ 14 h 96"/>
                <a:gd name="T8" fmla="*/ 118 w 144"/>
                <a:gd name="T9" fmla="*/ 8 h 96"/>
                <a:gd name="T10" fmla="*/ 106 w 144"/>
                <a:gd name="T11" fmla="*/ 6 h 96"/>
                <a:gd name="T12" fmla="*/ 106 w 144"/>
                <a:gd name="T13" fmla="*/ 6 h 96"/>
                <a:gd name="T14" fmla="*/ 88 w 144"/>
                <a:gd name="T15" fmla="*/ 10 h 96"/>
                <a:gd name="T16" fmla="*/ 84 w 144"/>
                <a:gd name="T17" fmla="*/ 16 h 96"/>
                <a:gd name="T18" fmla="*/ 78 w 144"/>
                <a:gd name="T19" fmla="*/ 26 h 96"/>
                <a:gd name="T20" fmla="*/ 76 w 144"/>
                <a:gd name="T21" fmla="*/ 96 h 96"/>
                <a:gd name="T22" fmla="*/ 70 w 144"/>
                <a:gd name="T23" fmla="*/ 44 h 96"/>
                <a:gd name="T24" fmla="*/ 68 w 144"/>
                <a:gd name="T25" fmla="*/ 34 h 96"/>
                <a:gd name="T26" fmla="*/ 64 w 144"/>
                <a:gd name="T27" fmla="*/ 20 h 96"/>
                <a:gd name="T28" fmla="*/ 60 w 144"/>
                <a:gd name="T29" fmla="*/ 14 h 96"/>
                <a:gd name="T30" fmla="*/ 50 w 144"/>
                <a:gd name="T31" fmla="*/ 8 h 96"/>
                <a:gd name="T32" fmla="*/ 38 w 144"/>
                <a:gd name="T33" fmla="*/ 6 h 96"/>
                <a:gd name="T34" fmla="*/ 38 w 144"/>
                <a:gd name="T35" fmla="*/ 6 h 96"/>
                <a:gd name="T36" fmla="*/ 20 w 144"/>
                <a:gd name="T37" fmla="*/ 10 h 96"/>
                <a:gd name="T38" fmla="*/ 16 w 144"/>
                <a:gd name="T39" fmla="*/ 16 h 96"/>
                <a:gd name="T40" fmla="*/ 10 w 144"/>
                <a:gd name="T41" fmla="*/ 26 h 96"/>
                <a:gd name="T42" fmla="*/ 8 w 144"/>
                <a:gd name="T43" fmla="*/ 96 h 96"/>
                <a:gd name="T44" fmla="*/ 0 w 144"/>
                <a:gd name="T45" fmla="*/ 0 h 96"/>
                <a:gd name="T46" fmla="*/ 8 w 144"/>
                <a:gd name="T47" fmla="*/ 16 h 96"/>
                <a:gd name="T48" fmla="*/ 10 w 144"/>
                <a:gd name="T49" fmla="*/ 12 h 96"/>
                <a:gd name="T50" fmla="*/ 16 w 144"/>
                <a:gd name="T51" fmla="*/ 6 h 96"/>
                <a:gd name="T52" fmla="*/ 32 w 144"/>
                <a:gd name="T53" fmla="*/ 0 h 96"/>
                <a:gd name="T54" fmla="*/ 38 w 144"/>
                <a:gd name="T55" fmla="*/ 0 h 96"/>
                <a:gd name="T56" fmla="*/ 46 w 144"/>
                <a:gd name="T57" fmla="*/ 0 h 96"/>
                <a:gd name="T58" fmla="*/ 60 w 144"/>
                <a:gd name="T59" fmla="*/ 6 h 96"/>
                <a:gd name="T60" fmla="*/ 64 w 144"/>
                <a:gd name="T61" fmla="*/ 10 h 96"/>
                <a:gd name="T62" fmla="*/ 72 w 144"/>
                <a:gd name="T63" fmla="*/ 24 h 96"/>
                <a:gd name="T64" fmla="*/ 74 w 144"/>
                <a:gd name="T65" fmla="*/ 16 h 96"/>
                <a:gd name="T66" fmla="*/ 78 w 144"/>
                <a:gd name="T67" fmla="*/ 12 h 96"/>
                <a:gd name="T68" fmla="*/ 92 w 144"/>
                <a:gd name="T69" fmla="*/ 2 h 96"/>
                <a:gd name="T70" fmla="*/ 106 w 144"/>
                <a:gd name="T71" fmla="*/ 0 h 96"/>
                <a:gd name="T72" fmla="*/ 106 w 144"/>
                <a:gd name="T73" fmla="*/ 0 h 96"/>
                <a:gd name="T74" fmla="*/ 122 w 144"/>
                <a:gd name="T75" fmla="*/ 2 h 96"/>
                <a:gd name="T76" fmla="*/ 132 w 144"/>
                <a:gd name="T77" fmla="*/ 10 h 96"/>
                <a:gd name="T78" fmla="*/ 138 w 144"/>
                <a:gd name="T79" fmla="*/ 16 h 96"/>
                <a:gd name="T80" fmla="*/ 142 w 144"/>
                <a:gd name="T81" fmla="*/ 32 h 96"/>
                <a:gd name="T82" fmla="*/ 144 w 144"/>
                <a:gd name="T8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96">
                  <a:moveTo>
                    <a:pt x="144" y="96"/>
                  </a:moveTo>
                  <a:lnTo>
                    <a:pt x="138" y="9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34" y="26"/>
                  </a:lnTo>
                  <a:lnTo>
                    <a:pt x="132" y="20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4" y="10"/>
                  </a:lnTo>
                  <a:lnTo>
                    <a:pt x="118" y="8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4" y="8"/>
                  </a:lnTo>
                  <a:lnTo>
                    <a:pt x="88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76" y="44"/>
                  </a:lnTo>
                  <a:lnTo>
                    <a:pt x="76" y="96"/>
                  </a:lnTo>
                  <a:lnTo>
                    <a:pt x="70" y="96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34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8" y="42"/>
                  </a:lnTo>
                  <a:lnTo>
                    <a:pt x="8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8" y="16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4" y="16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6" y="6"/>
                  </a:lnTo>
                  <a:lnTo>
                    <a:pt x="92" y="2"/>
                  </a:lnTo>
                  <a:lnTo>
                    <a:pt x="100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22" y="2"/>
                  </a:lnTo>
                  <a:lnTo>
                    <a:pt x="128" y="6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8" y="16"/>
                  </a:lnTo>
                  <a:lnTo>
                    <a:pt x="140" y="24"/>
                  </a:lnTo>
                  <a:lnTo>
                    <a:pt x="142" y="32"/>
                  </a:lnTo>
                  <a:lnTo>
                    <a:pt x="144" y="42"/>
                  </a:lnTo>
                  <a:lnTo>
                    <a:pt x="144" y="96"/>
                  </a:lnTo>
                  <a:lnTo>
                    <a:pt x="144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410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2266" y="1507"/>
              <a:ext cx="116" cy="112"/>
            </a:xfrm>
            <a:custGeom>
              <a:avLst/>
              <a:gdLst>
                <a:gd name="T0" fmla="*/ 42 w 116"/>
                <a:gd name="T1" fmla="*/ 0 h 112"/>
                <a:gd name="T2" fmla="*/ 42 w 116"/>
                <a:gd name="T3" fmla="*/ 0 h 112"/>
                <a:gd name="T4" fmla="*/ 26 w 116"/>
                <a:gd name="T5" fmla="*/ 0 h 112"/>
                <a:gd name="T6" fmla="*/ 16 w 116"/>
                <a:gd name="T7" fmla="*/ 2 h 112"/>
                <a:gd name="T8" fmla="*/ 16 w 116"/>
                <a:gd name="T9" fmla="*/ 2 h 112"/>
                <a:gd name="T10" fmla="*/ 14 w 116"/>
                <a:gd name="T11" fmla="*/ 2 h 112"/>
                <a:gd name="T12" fmla="*/ 14 w 116"/>
                <a:gd name="T13" fmla="*/ 2 h 112"/>
                <a:gd name="T14" fmla="*/ 10 w 116"/>
                <a:gd name="T15" fmla="*/ 4 h 112"/>
                <a:gd name="T16" fmla="*/ 4 w 116"/>
                <a:gd name="T17" fmla="*/ 6 h 112"/>
                <a:gd name="T18" fmla="*/ 2 w 116"/>
                <a:gd name="T19" fmla="*/ 10 h 112"/>
                <a:gd name="T20" fmla="*/ 0 w 116"/>
                <a:gd name="T21" fmla="*/ 16 h 112"/>
                <a:gd name="T22" fmla="*/ 0 w 116"/>
                <a:gd name="T23" fmla="*/ 16 h 112"/>
                <a:gd name="T24" fmla="*/ 0 w 116"/>
                <a:gd name="T25" fmla="*/ 24 h 112"/>
                <a:gd name="T26" fmla="*/ 4 w 116"/>
                <a:gd name="T27" fmla="*/ 30 h 112"/>
                <a:gd name="T28" fmla="*/ 10 w 116"/>
                <a:gd name="T29" fmla="*/ 38 h 112"/>
                <a:gd name="T30" fmla="*/ 10 w 116"/>
                <a:gd name="T31" fmla="*/ 38 h 112"/>
                <a:gd name="T32" fmla="*/ 88 w 116"/>
                <a:gd name="T33" fmla="*/ 106 h 112"/>
                <a:gd name="T34" fmla="*/ 88 w 116"/>
                <a:gd name="T35" fmla="*/ 106 h 112"/>
                <a:gd name="T36" fmla="*/ 94 w 116"/>
                <a:gd name="T37" fmla="*/ 110 h 112"/>
                <a:gd name="T38" fmla="*/ 100 w 116"/>
                <a:gd name="T39" fmla="*/ 112 h 112"/>
                <a:gd name="T40" fmla="*/ 106 w 116"/>
                <a:gd name="T41" fmla="*/ 112 h 112"/>
                <a:gd name="T42" fmla="*/ 110 w 116"/>
                <a:gd name="T43" fmla="*/ 112 h 112"/>
                <a:gd name="T44" fmla="*/ 110 w 116"/>
                <a:gd name="T45" fmla="*/ 112 h 112"/>
                <a:gd name="T46" fmla="*/ 116 w 116"/>
                <a:gd name="T47" fmla="*/ 108 h 112"/>
                <a:gd name="T48" fmla="*/ 116 w 116"/>
                <a:gd name="T49" fmla="*/ 108 h 112"/>
                <a:gd name="T50" fmla="*/ 110 w 116"/>
                <a:gd name="T51" fmla="*/ 110 h 112"/>
                <a:gd name="T52" fmla="*/ 110 w 116"/>
                <a:gd name="T53" fmla="*/ 110 h 112"/>
                <a:gd name="T54" fmla="*/ 104 w 116"/>
                <a:gd name="T55" fmla="*/ 108 h 112"/>
                <a:gd name="T56" fmla="*/ 98 w 116"/>
                <a:gd name="T57" fmla="*/ 106 h 112"/>
                <a:gd name="T58" fmla="*/ 98 w 116"/>
                <a:gd name="T59" fmla="*/ 106 h 112"/>
                <a:gd name="T60" fmla="*/ 88 w 116"/>
                <a:gd name="T61" fmla="*/ 94 h 112"/>
                <a:gd name="T62" fmla="*/ 78 w 116"/>
                <a:gd name="T63" fmla="*/ 80 h 112"/>
                <a:gd name="T64" fmla="*/ 66 w 116"/>
                <a:gd name="T65" fmla="*/ 58 h 112"/>
                <a:gd name="T66" fmla="*/ 64 w 116"/>
                <a:gd name="T67" fmla="*/ 56 h 112"/>
                <a:gd name="T68" fmla="*/ 64 w 116"/>
                <a:gd name="T69" fmla="*/ 56 h 112"/>
                <a:gd name="T70" fmla="*/ 58 w 116"/>
                <a:gd name="T71" fmla="*/ 38 h 112"/>
                <a:gd name="T72" fmla="*/ 58 w 116"/>
                <a:gd name="T73" fmla="*/ 28 h 112"/>
                <a:gd name="T74" fmla="*/ 58 w 116"/>
                <a:gd name="T75" fmla="*/ 16 h 112"/>
                <a:gd name="T76" fmla="*/ 58 w 116"/>
                <a:gd name="T77" fmla="*/ 16 h 112"/>
                <a:gd name="T78" fmla="*/ 60 w 116"/>
                <a:gd name="T79" fmla="*/ 6 h 112"/>
                <a:gd name="T80" fmla="*/ 64 w 116"/>
                <a:gd name="T81" fmla="*/ 0 h 112"/>
                <a:gd name="T82" fmla="*/ 64 w 116"/>
                <a:gd name="T83" fmla="*/ 0 h 112"/>
                <a:gd name="T84" fmla="*/ 42 w 116"/>
                <a:gd name="T85" fmla="*/ 0 h 112"/>
                <a:gd name="T86" fmla="*/ 42 w 116"/>
                <a:gd name="T8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12">
                  <a:moveTo>
                    <a:pt x="42" y="0"/>
                  </a:moveTo>
                  <a:lnTo>
                    <a:pt x="42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94" y="110"/>
                  </a:lnTo>
                  <a:lnTo>
                    <a:pt x="100" y="112"/>
                  </a:lnTo>
                  <a:lnTo>
                    <a:pt x="106" y="112"/>
                  </a:lnTo>
                  <a:lnTo>
                    <a:pt x="110" y="112"/>
                  </a:lnTo>
                  <a:lnTo>
                    <a:pt x="110" y="112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04" y="108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88" y="94"/>
                  </a:lnTo>
                  <a:lnTo>
                    <a:pt x="78" y="8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8" y="38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0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262" y="1461"/>
              <a:ext cx="144" cy="68"/>
            </a:xfrm>
            <a:custGeom>
              <a:avLst/>
              <a:gdLst>
                <a:gd name="T0" fmla="*/ 48 w 144"/>
                <a:gd name="T1" fmla="*/ 40 h 68"/>
                <a:gd name="T2" fmla="*/ 48 w 144"/>
                <a:gd name="T3" fmla="*/ 40 h 68"/>
                <a:gd name="T4" fmla="*/ 70 w 144"/>
                <a:gd name="T5" fmla="*/ 42 h 68"/>
                <a:gd name="T6" fmla="*/ 72 w 144"/>
                <a:gd name="T7" fmla="*/ 42 h 68"/>
                <a:gd name="T8" fmla="*/ 72 w 144"/>
                <a:gd name="T9" fmla="*/ 42 h 68"/>
                <a:gd name="T10" fmla="*/ 90 w 144"/>
                <a:gd name="T11" fmla="*/ 44 h 68"/>
                <a:gd name="T12" fmla="*/ 100 w 144"/>
                <a:gd name="T13" fmla="*/ 48 h 68"/>
                <a:gd name="T14" fmla="*/ 110 w 144"/>
                <a:gd name="T15" fmla="*/ 56 h 68"/>
                <a:gd name="T16" fmla="*/ 110 w 144"/>
                <a:gd name="T17" fmla="*/ 56 h 68"/>
                <a:gd name="T18" fmla="*/ 118 w 144"/>
                <a:gd name="T19" fmla="*/ 62 h 68"/>
                <a:gd name="T20" fmla="*/ 122 w 144"/>
                <a:gd name="T21" fmla="*/ 68 h 68"/>
                <a:gd name="T22" fmla="*/ 122 w 144"/>
                <a:gd name="T23" fmla="*/ 68 h 68"/>
                <a:gd name="T24" fmla="*/ 132 w 144"/>
                <a:gd name="T25" fmla="*/ 48 h 68"/>
                <a:gd name="T26" fmla="*/ 140 w 144"/>
                <a:gd name="T27" fmla="*/ 36 h 68"/>
                <a:gd name="T28" fmla="*/ 144 w 144"/>
                <a:gd name="T29" fmla="*/ 26 h 68"/>
                <a:gd name="T30" fmla="*/ 144 w 144"/>
                <a:gd name="T31" fmla="*/ 26 h 68"/>
                <a:gd name="T32" fmla="*/ 144 w 144"/>
                <a:gd name="T33" fmla="*/ 26 h 68"/>
                <a:gd name="T34" fmla="*/ 144 w 144"/>
                <a:gd name="T35" fmla="*/ 26 h 68"/>
                <a:gd name="T36" fmla="*/ 144 w 144"/>
                <a:gd name="T37" fmla="*/ 20 h 68"/>
                <a:gd name="T38" fmla="*/ 144 w 144"/>
                <a:gd name="T39" fmla="*/ 14 h 68"/>
                <a:gd name="T40" fmla="*/ 142 w 144"/>
                <a:gd name="T41" fmla="*/ 10 h 68"/>
                <a:gd name="T42" fmla="*/ 138 w 144"/>
                <a:gd name="T43" fmla="*/ 4 h 68"/>
                <a:gd name="T44" fmla="*/ 138 w 144"/>
                <a:gd name="T45" fmla="*/ 4 h 68"/>
                <a:gd name="T46" fmla="*/ 134 w 144"/>
                <a:gd name="T47" fmla="*/ 2 h 68"/>
                <a:gd name="T48" fmla="*/ 126 w 144"/>
                <a:gd name="T49" fmla="*/ 0 h 68"/>
                <a:gd name="T50" fmla="*/ 124 w 144"/>
                <a:gd name="T51" fmla="*/ 0 h 68"/>
                <a:gd name="T52" fmla="*/ 124 w 144"/>
                <a:gd name="T53" fmla="*/ 0 h 68"/>
                <a:gd name="T54" fmla="*/ 114 w 144"/>
                <a:gd name="T55" fmla="*/ 2 h 68"/>
                <a:gd name="T56" fmla="*/ 114 w 144"/>
                <a:gd name="T57" fmla="*/ 2 h 68"/>
                <a:gd name="T58" fmla="*/ 16 w 144"/>
                <a:gd name="T59" fmla="*/ 38 h 68"/>
                <a:gd name="T60" fmla="*/ 16 w 144"/>
                <a:gd name="T61" fmla="*/ 38 h 68"/>
                <a:gd name="T62" fmla="*/ 12 w 144"/>
                <a:gd name="T63" fmla="*/ 40 h 68"/>
                <a:gd name="T64" fmla="*/ 6 w 144"/>
                <a:gd name="T65" fmla="*/ 44 h 68"/>
                <a:gd name="T66" fmla="*/ 2 w 144"/>
                <a:gd name="T67" fmla="*/ 48 h 68"/>
                <a:gd name="T68" fmla="*/ 0 w 144"/>
                <a:gd name="T69" fmla="*/ 54 h 68"/>
                <a:gd name="T70" fmla="*/ 0 w 144"/>
                <a:gd name="T71" fmla="*/ 54 h 68"/>
                <a:gd name="T72" fmla="*/ 0 w 144"/>
                <a:gd name="T73" fmla="*/ 60 h 68"/>
                <a:gd name="T74" fmla="*/ 0 w 144"/>
                <a:gd name="T75" fmla="*/ 60 h 68"/>
                <a:gd name="T76" fmla="*/ 4 w 144"/>
                <a:gd name="T77" fmla="*/ 50 h 68"/>
                <a:gd name="T78" fmla="*/ 8 w 144"/>
                <a:gd name="T79" fmla="*/ 48 h 68"/>
                <a:gd name="T80" fmla="*/ 12 w 144"/>
                <a:gd name="T81" fmla="*/ 44 h 68"/>
                <a:gd name="T82" fmla="*/ 12 w 144"/>
                <a:gd name="T83" fmla="*/ 44 h 68"/>
                <a:gd name="T84" fmla="*/ 20 w 144"/>
                <a:gd name="T85" fmla="*/ 42 h 68"/>
                <a:gd name="T86" fmla="*/ 30 w 144"/>
                <a:gd name="T87" fmla="*/ 42 h 68"/>
                <a:gd name="T88" fmla="*/ 48 w 144"/>
                <a:gd name="T89" fmla="*/ 40 h 68"/>
                <a:gd name="T90" fmla="*/ 48 w 144"/>
                <a:gd name="T9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68">
                  <a:moveTo>
                    <a:pt x="48" y="40"/>
                  </a:moveTo>
                  <a:lnTo>
                    <a:pt x="48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90" y="44"/>
                  </a:lnTo>
                  <a:lnTo>
                    <a:pt x="100" y="48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8" y="62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32" y="48"/>
                  </a:lnTo>
                  <a:lnTo>
                    <a:pt x="140" y="3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4" y="14"/>
                  </a:lnTo>
                  <a:lnTo>
                    <a:pt x="142" y="10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34" y="2"/>
                  </a:lnTo>
                  <a:lnTo>
                    <a:pt x="126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2" y="40"/>
                  </a:lnTo>
                  <a:lnTo>
                    <a:pt x="6" y="44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20" y="42"/>
                  </a:lnTo>
                  <a:lnTo>
                    <a:pt x="30" y="42"/>
                  </a:lnTo>
                  <a:lnTo>
                    <a:pt x="48" y="40"/>
                  </a:lnTo>
                  <a:lnTo>
                    <a:pt x="48" y="40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2336" y="1465"/>
              <a:ext cx="80" cy="148"/>
            </a:xfrm>
            <a:custGeom>
              <a:avLst/>
              <a:gdLst>
                <a:gd name="T0" fmla="*/ 0 w 80"/>
                <a:gd name="T1" fmla="*/ 100 h 148"/>
                <a:gd name="T2" fmla="*/ 0 w 80"/>
                <a:gd name="T3" fmla="*/ 100 h 148"/>
                <a:gd name="T4" fmla="*/ 12 w 80"/>
                <a:gd name="T5" fmla="*/ 120 h 148"/>
                <a:gd name="T6" fmla="*/ 18 w 80"/>
                <a:gd name="T7" fmla="*/ 132 h 148"/>
                <a:gd name="T8" fmla="*/ 26 w 80"/>
                <a:gd name="T9" fmla="*/ 140 h 148"/>
                <a:gd name="T10" fmla="*/ 26 w 80"/>
                <a:gd name="T11" fmla="*/ 140 h 148"/>
                <a:gd name="T12" fmla="*/ 26 w 80"/>
                <a:gd name="T13" fmla="*/ 140 h 148"/>
                <a:gd name="T14" fmla="*/ 26 w 80"/>
                <a:gd name="T15" fmla="*/ 140 h 148"/>
                <a:gd name="T16" fmla="*/ 30 w 80"/>
                <a:gd name="T17" fmla="*/ 144 h 148"/>
                <a:gd name="T18" fmla="*/ 34 w 80"/>
                <a:gd name="T19" fmla="*/ 146 h 148"/>
                <a:gd name="T20" fmla="*/ 40 w 80"/>
                <a:gd name="T21" fmla="*/ 148 h 148"/>
                <a:gd name="T22" fmla="*/ 40 w 80"/>
                <a:gd name="T23" fmla="*/ 148 h 148"/>
                <a:gd name="T24" fmla="*/ 46 w 80"/>
                <a:gd name="T25" fmla="*/ 146 h 148"/>
                <a:gd name="T26" fmla="*/ 46 w 80"/>
                <a:gd name="T27" fmla="*/ 146 h 148"/>
                <a:gd name="T28" fmla="*/ 52 w 80"/>
                <a:gd name="T29" fmla="*/ 142 h 148"/>
                <a:gd name="T30" fmla="*/ 56 w 80"/>
                <a:gd name="T31" fmla="*/ 136 h 148"/>
                <a:gd name="T32" fmla="*/ 60 w 80"/>
                <a:gd name="T33" fmla="*/ 126 h 148"/>
                <a:gd name="T34" fmla="*/ 60 w 80"/>
                <a:gd name="T35" fmla="*/ 126 h 148"/>
                <a:gd name="T36" fmla="*/ 80 w 80"/>
                <a:gd name="T37" fmla="*/ 24 h 148"/>
                <a:gd name="T38" fmla="*/ 80 w 80"/>
                <a:gd name="T39" fmla="*/ 24 h 148"/>
                <a:gd name="T40" fmla="*/ 80 w 80"/>
                <a:gd name="T41" fmla="*/ 18 h 148"/>
                <a:gd name="T42" fmla="*/ 80 w 80"/>
                <a:gd name="T43" fmla="*/ 12 h 148"/>
                <a:gd name="T44" fmla="*/ 78 w 80"/>
                <a:gd name="T45" fmla="*/ 6 h 148"/>
                <a:gd name="T46" fmla="*/ 74 w 80"/>
                <a:gd name="T47" fmla="*/ 2 h 148"/>
                <a:gd name="T48" fmla="*/ 74 w 80"/>
                <a:gd name="T49" fmla="*/ 2 h 148"/>
                <a:gd name="T50" fmla="*/ 68 w 80"/>
                <a:gd name="T51" fmla="*/ 0 h 148"/>
                <a:gd name="T52" fmla="*/ 68 w 80"/>
                <a:gd name="T53" fmla="*/ 0 h 148"/>
                <a:gd name="T54" fmla="*/ 74 w 80"/>
                <a:gd name="T55" fmla="*/ 8 h 148"/>
                <a:gd name="T56" fmla="*/ 76 w 80"/>
                <a:gd name="T57" fmla="*/ 12 h 148"/>
                <a:gd name="T58" fmla="*/ 76 w 80"/>
                <a:gd name="T59" fmla="*/ 18 h 148"/>
                <a:gd name="T60" fmla="*/ 76 w 80"/>
                <a:gd name="T61" fmla="*/ 18 h 148"/>
                <a:gd name="T62" fmla="*/ 70 w 80"/>
                <a:gd name="T63" fmla="*/ 32 h 148"/>
                <a:gd name="T64" fmla="*/ 62 w 80"/>
                <a:gd name="T65" fmla="*/ 48 h 148"/>
                <a:gd name="T66" fmla="*/ 50 w 80"/>
                <a:gd name="T67" fmla="*/ 68 h 148"/>
                <a:gd name="T68" fmla="*/ 48 w 80"/>
                <a:gd name="T69" fmla="*/ 70 h 148"/>
                <a:gd name="T70" fmla="*/ 48 w 80"/>
                <a:gd name="T71" fmla="*/ 70 h 148"/>
                <a:gd name="T72" fmla="*/ 36 w 80"/>
                <a:gd name="T73" fmla="*/ 84 h 148"/>
                <a:gd name="T74" fmla="*/ 28 w 80"/>
                <a:gd name="T75" fmla="*/ 90 h 148"/>
                <a:gd name="T76" fmla="*/ 16 w 80"/>
                <a:gd name="T77" fmla="*/ 96 h 148"/>
                <a:gd name="T78" fmla="*/ 16 w 80"/>
                <a:gd name="T79" fmla="*/ 96 h 148"/>
                <a:gd name="T80" fmla="*/ 6 w 80"/>
                <a:gd name="T81" fmla="*/ 98 h 148"/>
                <a:gd name="T82" fmla="*/ 0 w 80"/>
                <a:gd name="T83" fmla="*/ 100 h 148"/>
                <a:gd name="T84" fmla="*/ 0 w 80"/>
                <a:gd name="T8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148">
                  <a:moveTo>
                    <a:pt x="0" y="100"/>
                  </a:moveTo>
                  <a:lnTo>
                    <a:pt x="0" y="100"/>
                  </a:lnTo>
                  <a:lnTo>
                    <a:pt x="12" y="120"/>
                  </a:lnTo>
                  <a:lnTo>
                    <a:pt x="18" y="132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30" y="144"/>
                  </a:lnTo>
                  <a:lnTo>
                    <a:pt x="34" y="146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46" y="146"/>
                  </a:lnTo>
                  <a:lnTo>
                    <a:pt x="52" y="142"/>
                  </a:lnTo>
                  <a:lnTo>
                    <a:pt x="56" y="13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18"/>
                  </a:lnTo>
                  <a:lnTo>
                    <a:pt x="80" y="12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4" y="8"/>
                  </a:lnTo>
                  <a:lnTo>
                    <a:pt x="76" y="12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0" y="32"/>
                  </a:lnTo>
                  <a:lnTo>
                    <a:pt x="62" y="4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6" y="98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" name="Title Placeholder 19"/>
          <p:cNvSpPr>
            <a:spLocks noGrp="1"/>
          </p:cNvSpPr>
          <p:nvPr>
            <p:ph type="title" hasCustomPrompt="1"/>
          </p:nvPr>
        </p:nvSpPr>
        <p:spPr>
          <a:xfrm>
            <a:off x="124026" y="129527"/>
            <a:ext cx="8875710" cy="533663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marL="0" algn="l" defTabSz="455613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200" b="0" kern="1200" dirty="0">
                <a:solidFill>
                  <a:srgbClr val="0095D3"/>
                </a:solidFill>
                <a:latin typeface="Century Gothic" panose="020B0502020202020204" pitchFamily="34" charset="0"/>
                <a:ea typeface="ＭＳ Ｐゴシック" pitchFamily="-65" charset="-128"/>
                <a:cs typeface="Arial Bold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5669" y="992215"/>
            <a:ext cx="8437033" cy="3484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37160" indent="-137160" algn="l" defTabSz="341710" rtl="0" eaLnBrk="1" fontAlgn="base" latinLnBrk="0" hangingPunct="1">
              <a:lnSpc>
                <a:spcPts val="1800"/>
              </a:lnSpc>
              <a:spcBef>
                <a:spcPts val="1200"/>
              </a:spcBef>
              <a:spcAft>
                <a:spcPts val="900"/>
              </a:spcAft>
              <a:buClr>
                <a:srgbClr val="F8971D"/>
              </a:buClr>
              <a:buSzPct val="100000"/>
              <a:buFont typeface="Courier New" panose="02070309020205020404" pitchFamily="49" charset="0"/>
              <a:buChar char="o"/>
              <a:defRPr lang="en-US" sz="1400" b="0" kern="1200" cap="none" baseline="0" dirty="0">
                <a:solidFill>
                  <a:srgbClr val="666666"/>
                </a:solidFill>
                <a:latin typeface="Century Gothic" panose="020B0502020202020204" pitchFamily="34" charset="0"/>
                <a:ea typeface="ＭＳ Ｐゴシック" pitchFamily="-65" charset="-128"/>
                <a:cs typeface="Arial Bold"/>
              </a:defRPr>
            </a:lvl1pPr>
            <a:lvl2pPr marL="137160" indent="-13716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1400" b="0" cap="none">
                <a:solidFill>
                  <a:schemeClr val="accent3"/>
                </a:solidFill>
                <a:latin typeface="Century Gothic" panose="020B0502020202020204" pitchFamily="34" charset="0"/>
              </a:defRPr>
            </a:lvl2pPr>
            <a:lvl3pPr marL="357188" indent="-136525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1200" b="0" cap="none">
                <a:solidFill>
                  <a:schemeClr val="accent3"/>
                </a:solidFill>
                <a:latin typeface="Century Gothic" panose="020B0502020202020204" pitchFamily="34" charset="0"/>
              </a:defRPr>
            </a:lvl3pPr>
            <a:lvl4pPr marL="219075" indent="-219075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defRPr sz="1000" b="0" cap="none">
                <a:solidFill>
                  <a:schemeClr val="accent3"/>
                </a:solidFill>
                <a:latin typeface="Century Gothic" panose="020B0502020202020204" pitchFamily="34" charset="0"/>
              </a:defRPr>
            </a:lvl4pPr>
            <a:lvl5pPr marL="137160" indent="-13716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1000" b="0" cap="none">
                <a:solidFill>
                  <a:schemeClr val="accent3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Agenda </a:t>
            </a:r>
            <a:r>
              <a:rPr lang="en-US" dirty="0" smtClean="0"/>
              <a:t>Bullets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8763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9"/>
          <p:cNvSpPr>
            <a:spLocks noGrp="1"/>
          </p:cNvSpPr>
          <p:nvPr>
            <p:ph type="title" hasCustomPrompt="1"/>
          </p:nvPr>
        </p:nvSpPr>
        <p:spPr>
          <a:xfrm>
            <a:off x="124026" y="129527"/>
            <a:ext cx="8875710" cy="533663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marL="0" algn="l" defTabSz="455613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200" b="0" kern="1200" dirty="0">
                <a:solidFill>
                  <a:srgbClr val="0095D3"/>
                </a:solidFill>
                <a:latin typeface="Century Gothic" panose="020B0502020202020204" pitchFamily="34" charset="0"/>
                <a:ea typeface="ＭＳ Ｐゴシック" pitchFamily="-65" charset="-128"/>
                <a:cs typeface="Arial Bold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7254671" y="4766039"/>
            <a:ext cx="1432350" cy="271173"/>
            <a:chOff x="2262" y="1461"/>
            <a:chExt cx="1236" cy="234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2726" y="1495"/>
              <a:ext cx="150" cy="168"/>
            </a:xfrm>
            <a:custGeom>
              <a:avLst/>
              <a:gdLst>
                <a:gd name="T0" fmla="*/ 82 w 150"/>
                <a:gd name="T1" fmla="*/ 82 h 168"/>
                <a:gd name="T2" fmla="*/ 150 w 150"/>
                <a:gd name="T3" fmla="*/ 168 h 168"/>
                <a:gd name="T4" fmla="*/ 106 w 150"/>
                <a:gd name="T5" fmla="*/ 168 h 168"/>
                <a:gd name="T6" fmla="*/ 42 w 150"/>
                <a:gd name="T7" fmla="*/ 88 h 168"/>
                <a:gd name="T8" fmla="*/ 42 w 150"/>
                <a:gd name="T9" fmla="*/ 168 h 168"/>
                <a:gd name="T10" fmla="*/ 0 w 150"/>
                <a:gd name="T11" fmla="*/ 168 h 168"/>
                <a:gd name="T12" fmla="*/ 0 w 150"/>
                <a:gd name="T13" fmla="*/ 0 h 168"/>
                <a:gd name="T14" fmla="*/ 42 w 150"/>
                <a:gd name="T15" fmla="*/ 0 h 168"/>
                <a:gd name="T16" fmla="*/ 42 w 150"/>
                <a:gd name="T17" fmla="*/ 76 h 168"/>
                <a:gd name="T18" fmla="*/ 42 w 150"/>
                <a:gd name="T19" fmla="*/ 76 h 168"/>
                <a:gd name="T20" fmla="*/ 92 w 150"/>
                <a:gd name="T21" fmla="*/ 0 h 168"/>
                <a:gd name="T22" fmla="*/ 138 w 150"/>
                <a:gd name="T23" fmla="*/ 0 h 168"/>
                <a:gd name="T24" fmla="*/ 82 w 150"/>
                <a:gd name="T25" fmla="*/ 82 h 168"/>
                <a:gd name="T26" fmla="*/ 82 w 150"/>
                <a:gd name="T27" fmla="*/ 8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8">
                  <a:moveTo>
                    <a:pt x="82" y="82"/>
                  </a:moveTo>
                  <a:lnTo>
                    <a:pt x="150" y="168"/>
                  </a:lnTo>
                  <a:lnTo>
                    <a:pt x="106" y="168"/>
                  </a:lnTo>
                  <a:lnTo>
                    <a:pt x="42" y="88"/>
                  </a:lnTo>
                  <a:lnTo>
                    <a:pt x="42" y="168"/>
                  </a:lnTo>
                  <a:lnTo>
                    <a:pt x="0" y="16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92" y="0"/>
                  </a:lnTo>
                  <a:lnTo>
                    <a:pt x="138" y="0"/>
                  </a:lnTo>
                  <a:lnTo>
                    <a:pt x="82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2442" y="1495"/>
              <a:ext cx="146" cy="168"/>
            </a:xfrm>
            <a:custGeom>
              <a:avLst/>
              <a:gdLst>
                <a:gd name="T0" fmla="*/ 52 w 146"/>
                <a:gd name="T1" fmla="*/ 168 h 168"/>
                <a:gd name="T2" fmla="*/ 52 w 146"/>
                <a:gd name="T3" fmla="*/ 34 h 168"/>
                <a:gd name="T4" fmla="*/ 0 w 146"/>
                <a:gd name="T5" fmla="*/ 34 h 168"/>
                <a:gd name="T6" fmla="*/ 0 w 146"/>
                <a:gd name="T7" fmla="*/ 0 h 168"/>
                <a:gd name="T8" fmla="*/ 146 w 146"/>
                <a:gd name="T9" fmla="*/ 0 h 168"/>
                <a:gd name="T10" fmla="*/ 146 w 146"/>
                <a:gd name="T11" fmla="*/ 34 h 168"/>
                <a:gd name="T12" fmla="*/ 94 w 146"/>
                <a:gd name="T13" fmla="*/ 34 h 168"/>
                <a:gd name="T14" fmla="*/ 94 w 146"/>
                <a:gd name="T15" fmla="*/ 168 h 168"/>
                <a:gd name="T16" fmla="*/ 52 w 146"/>
                <a:gd name="T17" fmla="*/ 168 h 168"/>
                <a:gd name="T18" fmla="*/ 52 w 146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68">
                  <a:moveTo>
                    <a:pt x="52" y="168"/>
                  </a:moveTo>
                  <a:lnTo>
                    <a:pt x="52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34"/>
                  </a:lnTo>
                  <a:lnTo>
                    <a:pt x="94" y="34"/>
                  </a:lnTo>
                  <a:lnTo>
                    <a:pt x="94" y="168"/>
                  </a:lnTo>
                  <a:lnTo>
                    <a:pt x="52" y="168"/>
                  </a:lnTo>
                  <a:lnTo>
                    <a:pt x="52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2596" y="1495"/>
              <a:ext cx="122" cy="168"/>
            </a:xfrm>
            <a:custGeom>
              <a:avLst/>
              <a:gdLst>
                <a:gd name="T0" fmla="*/ 0 w 122"/>
                <a:gd name="T1" fmla="*/ 168 h 168"/>
                <a:gd name="T2" fmla="*/ 0 w 122"/>
                <a:gd name="T3" fmla="*/ 0 h 168"/>
                <a:gd name="T4" fmla="*/ 120 w 122"/>
                <a:gd name="T5" fmla="*/ 0 h 168"/>
                <a:gd name="T6" fmla="*/ 120 w 122"/>
                <a:gd name="T7" fmla="*/ 34 h 168"/>
                <a:gd name="T8" fmla="*/ 42 w 122"/>
                <a:gd name="T9" fmla="*/ 34 h 168"/>
                <a:gd name="T10" fmla="*/ 42 w 122"/>
                <a:gd name="T11" fmla="*/ 68 h 168"/>
                <a:gd name="T12" fmla="*/ 116 w 122"/>
                <a:gd name="T13" fmla="*/ 68 h 168"/>
                <a:gd name="T14" fmla="*/ 116 w 122"/>
                <a:gd name="T15" fmla="*/ 98 h 168"/>
                <a:gd name="T16" fmla="*/ 42 w 122"/>
                <a:gd name="T17" fmla="*/ 98 h 168"/>
                <a:gd name="T18" fmla="*/ 42 w 122"/>
                <a:gd name="T19" fmla="*/ 134 h 168"/>
                <a:gd name="T20" fmla="*/ 122 w 122"/>
                <a:gd name="T21" fmla="*/ 134 h 168"/>
                <a:gd name="T22" fmla="*/ 122 w 122"/>
                <a:gd name="T23" fmla="*/ 168 h 168"/>
                <a:gd name="T24" fmla="*/ 0 w 122"/>
                <a:gd name="T25" fmla="*/ 168 h 168"/>
                <a:gd name="T26" fmla="*/ 0 w 122"/>
                <a:gd name="T2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168">
                  <a:moveTo>
                    <a:pt x="0" y="168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34"/>
                  </a:lnTo>
                  <a:lnTo>
                    <a:pt x="42" y="34"/>
                  </a:lnTo>
                  <a:lnTo>
                    <a:pt x="42" y="68"/>
                  </a:lnTo>
                  <a:lnTo>
                    <a:pt x="116" y="68"/>
                  </a:lnTo>
                  <a:lnTo>
                    <a:pt x="116" y="98"/>
                  </a:lnTo>
                  <a:lnTo>
                    <a:pt x="42" y="98"/>
                  </a:lnTo>
                  <a:lnTo>
                    <a:pt x="42" y="134"/>
                  </a:lnTo>
                  <a:lnTo>
                    <a:pt x="122" y="134"/>
                  </a:lnTo>
                  <a:lnTo>
                    <a:pt x="122" y="168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3486" y="1567"/>
              <a:ext cx="12" cy="12"/>
            </a:xfrm>
            <a:custGeom>
              <a:avLst/>
              <a:gdLst>
                <a:gd name="T0" fmla="*/ 4 w 12"/>
                <a:gd name="T1" fmla="*/ 6 h 12"/>
                <a:gd name="T2" fmla="*/ 6 w 12"/>
                <a:gd name="T3" fmla="*/ 6 h 12"/>
                <a:gd name="T4" fmla="*/ 6 w 12"/>
                <a:gd name="T5" fmla="*/ 6 h 12"/>
                <a:gd name="T6" fmla="*/ 6 w 12"/>
                <a:gd name="T7" fmla="*/ 4 h 12"/>
                <a:gd name="T8" fmla="*/ 6 w 12"/>
                <a:gd name="T9" fmla="*/ 4 h 12"/>
                <a:gd name="T10" fmla="*/ 6 w 12"/>
                <a:gd name="T11" fmla="*/ 4 h 12"/>
                <a:gd name="T12" fmla="*/ 6 w 12"/>
                <a:gd name="T13" fmla="*/ 4 h 12"/>
                <a:gd name="T14" fmla="*/ 4 w 12"/>
                <a:gd name="T15" fmla="*/ 4 h 12"/>
                <a:gd name="T16" fmla="*/ 4 w 12"/>
                <a:gd name="T17" fmla="*/ 6 h 12"/>
                <a:gd name="T18" fmla="*/ 4 w 12"/>
                <a:gd name="T19" fmla="*/ 6 h 12"/>
                <a:gd name="T20" fmla="*/ 4 w 12"/>
                <a:gd name="T21" fmla="*/ 8 h 12"/>
                <a:gd name="T22" fmla="*/ 4 w 12"/>
                <a:gd name="T23" fmla="*/ 8 h 12"/>
                <a:gd name="T24" fmla="*/ 4 w 12"/>
                <a:gd name="T25" fmla="*/ 2 h 12"/>
                <a:gd name="T26" fmla="*/ 4 w 12"/>
                <a:gd name="T27" fmla="*/ 2 h 12"/>
                <a:gd name="T28" fmla="*/ 6 w 12"/>
                <a:gd name="T29" fmla="*/ 2 h 12"/>
                <a:gd name="T30" fmla="*/ 6 w 12"/>
                <a:gd name="T31" fmla="*/ 2 h 12"/>
                <a:gd name="T32" fmla="*/ 8 w 12"/>
                <a:gd name="T33" fmla="*/ 2 h 12"/>
                <a:gd name="T34" fmla="*/ 8 w 12"/>
                <a:gd name="T35" fmla="*/ 2 h 12"/>
                <a:gd name="T36" fmla="*/ 8 w 12"/>
                <a:gd name="T37" fmla="*/ 4 h 12"/>
                <a:gd name="T38" fmla="*/ 8 w 12"/>
                <a:gd name="T39" fmla="*/ 4 h 12"/>
                <a:gd name="T40" fmla="*/ 6 w 12"/>
                <a:gd name="T41" fmla="*/ 6 h 12"/>
                <a:gd name="T42" fmla="*/ 6 w 12"/>
                <a:gd name="T43" fmla="*/ 6 h 12"/>
                <a:gd name="T44" fmla="*/ 6 w 12"/>
                <a:gd name="T45" fmla="*/ 6 h 12"/>
                <a:gd name="T46" fmla="*/ 8 w 12"/>
                <a:gd name="T47" fmla="*/ 6 h 12"/>
                <a:gd name="T48" fmla="*/ 8 w 12"/>
                <a:gd name="T49" fmla="*/ 6 h 12"/>
                <a:gd name="T50" fmla="*/ 8 w 12"/>
                <a:gd name="T51" fmla="*/ 8 h 12"/>
                <a:gd name="T52" fmla="*/ 6 w 12"/>
                <a:gd name="T53" fmla="*/ 8 h 12"/>
                <a:gd name="T54" fmla="*/ 6 w 12"/>
                <a:gd name="T55" fmla="*/ 8 h 12"/>
                <a:gd name="T56" fmla="*/ 6 w 12"/>
                <a:gd name="T57" fmla="*/ 6 h 12"/>
                <a:gd name="T58" fmla="*/ 6 w 12"/>
                <a:gd name="T59" fmla="*/ 6 h 12"/>
                <a:gd name="T60" fmla="*/ 6 w 12"/>
                <a:gd name="T61" fmla="*/ 6 h 12"/>
                <a:gd name="T62" fmla="*/ 4 w 12"/>
                <a:gd name="T63" fmla="*/ 6 h 12"/>
                <a:gd name="T64" fmla="*/ 4 w 12"/>
                <a:gd name="T65" fmla="*/ 8 h 12"/>
                <a:gd name="T66" fmla="*/ 4 w 12"/>
                <a:gd name="T67" fmla="*/ 8 h 12"/>
                <a:gd name="T68" fmla="*/ 2 w 12"/>
                <a:gd name="T69" fmla="*/ 6 h 12"/>
                <a:gd name="T70" fmla="*/ 2 w 12"/>
                <a:gd name="T71" fmla="*/ 6 h 12"/>
                <a:gd name="T72" fmla="*/ 2 w 12"/>
                <a:gd name="T73" fmla="*/ 8 h 12"/>
                <a:gd name="T74" fmla="*/ 6 w 12"/>
                <a:gd name="T75" fmla="*/ 10 h 12"/>
                <a:gd name="T76" fmla="*/ 6 w 12"/>
                <a:gd name="T77" fmla="*/ 10 h 12"/>
                <a:gd name="T78" fmla="*/ 8 w 12"/>
                <a:gd name="T79" fmla="*/ 8 h 12"/>
                <a:gd name="T80" fmla="*/ 10 w 12"/>
                <a:gd name="T81" fmla="*/ 6 h 12"/>
                <a:gd name="T82" fmla="*/ 10 w 12"/>
                <a:gd name="T83" fmla="*/ 6 h 12"/>
                <a:gd name="T84" fmla="*/ 8 w 12"/>
                <a:gd name="T85" fmla="*/ 2 h 12"/>
                <a:gd name="T86" fmla="*/ 6 w 12"/>
                <a:gd name="T87" fmla="*/ 0 h 12"/>
                <a:gd name="T88" fmla="*/ 6 w 12"/>
                <a:gd name="T89" fmla="*/ 0 h 12"/>
                <a:gd name="T90" fmla="*/ 2 w 12"/>
                <a:gd name="T91" fmla="*/ 2 h 12"/>
                <a:gd name="T92" fmla="*/ 2 w 12"/>
                <a:gd name="T93" fmla="*/ 6 h 12"/>
                <a:gd name="T94" fmla="*/ 2 w 12"/>
                <a:gd name="T95" fmla="*/ 6 h 12"/>
                <a:gd name="T96" fmla="*/ 12 w 12"/>
                <a:gd name="T97" fmla="*/ 6 h 12"/>
                <a:gd name="T98" fmla="*/ 12 w 12"/>
                <a:gd name="T99" fmla="*/ 6 h 12"/>
                <a:gd name="T100" fmla="*/ 10 w 12"/>
                <a:gd name="T101" fmla="*/ 10 h 12"/>
                <a:gd name="T102" fmla="*/ 6 w 12"/>
                <a:gd name="T103" fmla="*/ 12 h 12"/>
                <a:gd name="T104" fmla="*/ 6 w 12"/>
                <a:gd name="T105" fmla="*/ 12 h 12"/>
                <a:gd name="T106" fmla="*/ 2 w 12"/>
                <a:gd name="T107" fmla="*/ 10 h 12"/>
                <a:gd name="T108" fmla="*/ 0 w 12"/>
                <a:gd name="T109" fmla="*/ 6 h 12"/>
                <a:gd name="T110" fmla="*/ 0 w 12"/>
                <a:gd name="T111" fmla="*/ 6 h 12"/>
                <a:gd name="T112" fmla="*/ 2 w 12"/>
                <a:gd name="T113" fmla="*/ 2 h 12"/>
                <a:gd name="T114" fmla="*/ 6 w 12"/>
                <a:gd name="T115" fmla="*/ 0 h 12"/>
                <a:gd name="T116" fmla="*/ 6 w 12"/>
                <a:gd name="T117" fmla="*/ 0 h 12"/>
                <a:gd name="T118" fmla="*/ 10 w 12"/>
                <a:gd name="T119" fmla="*/ 2 h 12"/>
                <a:gd name="T120" fmla="*/ 12 w 12"/>
                <a:gd name="T121" fmla="*/ 6 h 12"/>
                <a:gd name="T122" fmla="*/ 12 w 12"/>
                <a:gd name="T1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2">
                  <a:moveTo>
                    <a:pt x="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12" y="6"/>
                  </a:moveTo>
                  <a:lnTo>
                    <a:pt x="12" y="6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2876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6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8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4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8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2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6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2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4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4" y="1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2" y="54"/>
                  </a:lnTo>
                  <a:lnTo>
                    <a:pt x="76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2950" y="1567"/>
              <a:ext cx="88" cy="128"/>
            </a:xfrm>
            <a:custGeom>
              <a:avLst/>
              <a:gdLst>
                <a:gd name="T0" fmla="*/ 32 w 88"/>
                <a:gd name="T1" fmla="*/ 128 h 128"/>
                <a:gd name="T2" fmla="*/ 26 w 88"/>
                <a:gd name="T3" fmla="*/ 128 h 128"/>
                <a:gd name="T4" fmla="*/ 40 w 88"/>
                <a:gd name="T5" fmla="*/ 94 h 128"/>
                <a:gd name="T6" fmla="*/ 0 w 88"/>
                <a:gd name="T7" fmla="*/ 0 h 128"/>
                <a:gd name="T8" fmla="*/ 6 w 88"/>
                <a:gd name="T9" fmla="*/ 0 h 128"/>
                <a:gd name="T10" fmla="*/ 42 w 88"/>
                <a:gd name="T11" fmla="*/ 88 h 128"/>
                <a:gd name="T12" fmla="*/ 82 w 88"/>
                <a:gd name="T13" fmla="*/ 0 h 128"/>
                <a:gd name="T14" fmla="*/ 88 w 88"/>
                <a:gd name="T15" fmla="*/ 0 h 128"/>
                <a:gd name="T16" fmla="*/ 32 w 88"/>
                <a:gd name="T17" fmla="*/ 128 h 128"/>
                <a:gd name="T18" fmla="*/ 32 w 88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8">
                  <a:moveTo>
                    <a:pt x="32" y="128"/>
                  </a:moveTo>
                  <a:lnTo>
                    <a:pt x="26" y="128"/>
                  </a:lnTo>
                  <a:lnTo>
                    <a:pt x="40" y="94"/>
                  </a:lnTo>
                  <a:lnTo>
                    <a:pt x="0" y="0"/>
                  </a:lnTo>
                  <a:lnTo>
                    <a:pt x="6" y="0"/>
                  </a:lnTo>
                  <a:lnTo>
                    <a:pt x="42" y="88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32" y="128"/>
                  </a:lnTo>
                  <a:lnTo>
                    <a:pt x="32" y="12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034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6 w 78"/>
                <a:gd name="T27" fmla="*/ 82 h 98"/>
                <a:gd name="T28" fmla="*/ 72 w 78"/>
                <a:gd name="T29" fmla="*/ 70 h 98"/>
                <a:gd name="T30" fmla="*/ 70 w 78"/>
                <a:gd name="T31" fmla="*/ 66 h 98"/>
                <a:gd name="T32" fmla="*/ 66 w 78"/>
                <a:gd name="T33" fmla="*/ 58 h 98"/>
                <a:gd name="T34" fmla="*/ 50 w 78"/>
                <a:gd name="T35" fmla="*/ 52 h 98"/>
                <a:gd name="T36" fmla="*/ 38 w 78"/>
                <a:gd name="T37" fmla="*/ 50 h 98"/>
                <a:gd name="T38" fmla="*/ 24 w 78"/>
                <a:gd name="T39" fmla="*/ 48 h 98"/>
                <a:gd name="T40" fmla="*/ 8 w 78"/>
                <a:gd name="T41" fmla="*/ 42 h 98"/>
                <a:gd name="T42" fmla="*/ 2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2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6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4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6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6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0" y="52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4" y="48"/>
                  </a:lnTo>
                  <a:lnTo>
                    <a:pt x="14" y="46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6" y="40"/>
                  </a:lnTo>
                  <a:lnTo>
                    <a:pt x="26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6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4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108" y="1547"/>
              <a:ext cx="52" cy="116"/>
            </a:xfrm>
            <a:custGeom>
              <a:avLst/>
              <a:gdLst>
                <a:gd name="T0" fmla="*/ 44 w 52"/>
                <a:gd name="T1" fmla="*/ 116 h 116"/>
                <a:gd name="T2" fmla="*/ 44 w 52"/>
                <a:gd name="T3" fmla="*/ 116 h 116"/>
                <a:gd name="T4" fmla="*/ 36 w 52"/>
                <a:gd name="T5" fmla="*/ 116 h 116"/>
                <a:gd name="T6" fmla="*/ 30 w 52"/>
                <a:gd name="T7" fmla="*/ 114 h 116"/>
                <a:gd name="T8" fmla="*/ 26 w 52"/>
                <a:gd name="T9" fmla="*/ 112 h 116"/>
                <a:gd name="T10" fmla="*/ 22 w 52"/>
                <a:gd name="T11" fmla="*/ 108 h 116"/>
                <a:gd name="T12" fmla="*/ 20 w 52"/>
                <a:gd name="T13" fmla="*/ 98 h 116"/>
                <a:gd name="T14" fmla="*/ 18 w 52"/>
                <a:gd name="T15" fmla="*/ 84 h 116"/>
                <a:gd name="T16" fmla="*/ 18 w 52"/>
                <a:gd name="T17" fmla="*/ 26 h 116"/>
                <a:gd name="T18" fmla="*/ 0 w 52"/>
                <a:gd name="T19" fmla="*/ 26 h 116"/>
                <a:gd name="T20" fmla="*/ 0 w 52"/>
                <a:gd name="T21" fmla="*/ 20 h 116"/>
                <a:gd name="T22" fmla="*/ 18 w 52"/>
                <a:gd name="T23" fmla="*/ 20 h 116"/>
                <a:gd name="T24" fmla="*/ 18 w 52"/>
                <a:gd name="T25" fmla="*/ 0 h 116"/>
                <a:gd name="T26" fmla="*/ 24 w 52"/>
                <a:gd name="T27" fmla="*/ 0 h 116"/>
                <a:gd name="T28" fmla="*/ 24 w 52"/>
                <a:gd name="T29" fmla="*/ 20 h 116"/>
                <a:gd name="T30" fmla="*/ 50 w 52"/>
                <a:gd name="T31" fmla="*/ 20 h 116"/>
                <a:gd name="T32" fmla="*/ 50 w 52"/>
                <a:gd name="T33" fmla="*/ 26 h 116"/>
                <a:gd name="T34" fmla="*/ 24 w 52"/>
                <a:gd name="T35" fmla="*/ 26 h 116"/>
                <a:gd name="T36" fmla="*/ 24 w 52"/>
                <a:gd name="T37" fmla="*/ 84 h 116"/>
                <a:gd name="T38" fmla="*/ 24 w 52"/>
                <a:gd name="T39" fmla="*/ 84 h 116"/>
                <a:gd name="T40" fmla="*/ 26 w 52"/>
                <a:gd name="T41" fmla="*/ 96 h 116"/>
                <a:gd name="T42" fmla="*/ 26 w 52"/>
                <a:gd name="T43" fmla="*/ 102 h 116"/>
                <a:gd name="T44" fmla="*/ 30 w 52"/>
                <a:gd name="T45" fmla="*/ 106 h 116"/>
                <a:gd name="T46" fmla="*/ 32 w 52"/>
                <a:gd name="T47" fmla="*/ 108 h 116"/>
                <a:gd name="T48" fmla="*/ 36 w 52"/>
                <a:gd name="T49" fmla="*/ 110 h 116"/>
                <a:gd name="T50" fmla="*/ 50 w 52"/>
                <a:gd name="T51" fmla="*/ 110 h 116"/>
                <a:gd name="T52" fmla="*/ 52 w 52"/>
                <a:gd name="T53" fmla="*/ 110 h 116"/>
                <a:gd name="T54" fmla="*/ 52 w 52"/>
                <a:gd name="T55" fmla="*/ 116 h 116"/>
                <a:gd name="T56" fmla="*/ 50 w 52"/>
                <a:gd name="T57" fmla="*/ 116 h 116"/>
                <a:gd name="T58" fmla="*/ 50 w 52"/>
                <a:gd name="T59" fmla="*/ 116 h 116"/>
                <a:gd name="T60" fmla="*/ 44 w 52"/>
                <a:gd name="T61" fmla="*/ 116 h 116"/>
                <a:gd name="T62" fmla="*/ 44 w 52"/>
                <a:gd name="T6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16">
                  <a:moveTo>
                    <a:pt x="44" y="116"/>
                  </a:moveTo>
                  <a:lnTo>
                    <a:pt x="44" y="116"/>
                  </a:lnTo>
                  <a:lnTo>
                    <a:pt x="36" y="116"/>
                  </a:lnTo>
                  <a:lnTo>
                    <a:pt x="30" y="114"/>
                  </a:lnTo>
                  <a:lnTo>
                    <a:pt x="26" y="112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8" y="84"/>
                  </a:lnTo>
                  <a:lnTo>
                    <a:pt x="18" y="26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8" y="2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20"/>
                  </a:lnTo>
                  <a:lnTo>
                    <a:pt x="50" y="20"/>
                  </a:lnTo>
                  <a:lnTo>
                    <a:pt x="50" y="26"/>
                  </a:lnTo>
                  <a:lnTo>
                    <a:pt x="24" y="2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6" y="96"/>
                  </a:lnTo>
                  <a:lnTo>
                    <a:pt x="26" y="102"/>
                  </a:lnTo>
                  <a:lnTo>
                    <a:pt x="30" y="106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50" y="110"/>
                  </a:lnTo>
                  <a:lnTo>
                    <a:pt x="52" y="110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4" y="116"/>
                  </a:lnTo>
                  <a:lnTo>
                    <a:pt x="44" y="11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3156" y="1567"/>
              <a:ext cx="94" cy="96"/>
            </a:xfrm>
            <a:custGeom>
              <a:avLst/>
              <a:gdLst>
                <a:gd name="T0" fmla="*/ 88 w 94"/>
                <a:gd name="T1" fmla="*/ 42 h 96"/>
                <a:gd name="T2" fmla="*/ 86 w 94"/>
                <a:gd name="T3" fmla="*/ 34 h 96"/>
                <a:gd name="T4" fmla="*/ 80 w 94"/>
                <a:gd name="T5" fmla="*/ 22 h 96"/>
                <a:gd name="T6" fmla="*/ 70 w 94"/>
                <a:gd name="T7" fmla="*/ 12 h 96"/>
                <a:gd name="T8" fmla="*/ 56 w 94"/>
                <a:gd name="T9" fmla="*/ 6 h 96"/>
                <a:gd name="T10" fmla="*/ 48 w 94"/>
                <a:gd name="T11" fmla="*/ 6 h 96"/>
                <a:gd name="T12" fmla="*/ 24 w 94"/>
                <a:gd name="T13" fmla="*/ 12 h 96"/>
                <a:gd name="T14" fmla="*/ 10 w 94"/>
                <a:gd name="T15" fmla="*/ 30 h 96"/>
                <a:gd name="T16" fmla="*/ 6 w 94"/>
                <a:gd name="T17" fmla="*/ 42 h 96"/>
                <a:gd name="T18" fmla="*/ 48 w 94"/>
                <a:gd name="T19" fmla="*/ 96 h 96"/>
                <a:gd name="T20" fmla="*/ 34 w 94"/>
                <a:gd name="T21" fmla="*/ 94 h 96"/>
                <a:gd name="T22" fmla="*/ 12 w 94"/>
                <a:gd name="T23" fmla="*/ 80 h 96"/>
                <a:gd name="T24" fmla="*/ 4 w 94"/>
                <a:gd name="T25" fmla="*/ 68 h 96"/>
                <a:gd name="T26" fmla="*/ 0 w 94"/>
                <a:gd name="T27" fmla="*/ 48 h 96"/>
                <a:gd name="T28" fmla="*/ 2 w 94"/>
                <a:gd name="T29" fmla="*/ 38 h 96"/>
                <a:gd name="T30" fmla="*/ 4 w 94"/>
                <a:gd name="T31" fmla="*/ 28 h 96"/>
                <a:gd name="T32" fmla="*/ 20 w 94"/>
                <a:gd name="T33" fmla="*/ 6 h 96"/>
                <a:gd name="T34" fmla="*/ 48 w 94"/>
                <a:gd name="T35" fmla="*/ 0 h 96"/>
                <a:gd name="T36" fmla="*/ 58 w 94"/>
                <a:gd name="T37" fmla="*/ 0 h 96"/>
                <a:gd name="T38" fmla="*/ 74 w 94"/>
                <a:gd name="T39" fmla="*/ 6 h 96"/>
                <a:gd name="T40" fmla="*/ 82 w 94"/>
                <a:gd name="T41" fmla="*/ 12 h 96"/>
                <a:gd name="T42" fmla="*/ 92 w 94"/>
                <a:gd name="T43" fmla="*/ 28 h 96"/>
                <a:gd name="T44" fmla="*/ 94 w 94"/>
                <a:gd name="T45" fmla="*/ 48 h 96"/>
                <a:gd name="T46" fmla="*/ 6 w 94"/>
                <a:gd name="T47" fmla="*/ 48 h 96"/>
                <a:gd name="T48" fmla="*/ 8 w 94"/>
                <a:gd name="T49" fmla="*/ 58 h 96"/>
                <a:gd name="T50" fmla="*/ 10 w 94"/>
                <a:gd name="T51" fmla="*/ 66 h 96"/>
                <a:gd name="T52" fmla="*/ 24 w 94"/>
                <a:gd name="T53" fmla="*/ 84 h 96"/>
                <a:gd name="T54" fmla="*/ 48 w 94"/>
                <a:gd name="T55" fmla="*/ 90 h 96"/>
                <a:gd name="T56" fmla="*/ 60 w 94"/>
                <a:gd name="T57" fmla="*/ 88 h 96"/>
                <a:gd name="T58" fmla="*/ 78 w 94"/>
                <a:gd name="T59" fmla="*/ 78 h 96"/>
                <a:gd name="T60" fmla="*/ 84 w 94"/>
                <a:gd name="T61" fmla="*/ 66 h 96"/>
                <a:gd name="T62" fmla="*/ 90 w 94"/>
                <a:gd name="T63" fmla="*/ 68 h 96"/>
                <a:gd name="T64" fmla="*/ 84 w 94"/>
                <a:gd name="T65" fmla="*/ 80 h 96"/>
                <a:gd name="T66" fmla="*/ 62 w 94"/>
                <a:gd name="T67" fmla="*/ 94 h 96"/>
                <a:gd name="T68" fmla="*/ 48 w 94"/>
                <a:gd name="T6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96">
                  <a:moveTo>
                    <a:pt x="6" y="42"/>
                  </a:moveTo>
                  <a:lnTo>
                    <a:pt x="88" y="42"/>
                  </a:lnTo>
                  <a:lnTo>
                    <a:pt x="88" y="42"/>
                  </a:lnTo>
                  <a:lnTo>
                    <a:pt x="86" y="34"/>
                  </a:lnTo>
                  <a:lnTo>
                    <a:pt x="84" y="28"/>
                  </a:lnTo>
                  <a:lnTo>
                    <a:pt x="80" y="22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4" y="8"/>
                  </a:lnTo>
                  <a:lnTo>
                    <a:pt x="5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24" y="12"/>
                  </a:lnTo>
                  <a:lnTo>
                    <a:pt x="16" y="2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6" y="42"/>
                  </a:lnTo>
                  <a:lnTo>
                    <a:pt x="6" y="42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34" y="94"/>
                  </a:lnTo>
                  <a:lnTo>
                    <a:pt x="20" y="88"/>
                  </a:lnTo>
                  <a:lnTo>
                    <a:pt x="12" y="80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12" y="16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86" y="20"/>
                  </a:lnTo>
                  <a:lnTo>
                    <a:pt x="92" y="28"/>
                  </a:lnTo>
                  <a:lnTo>
                    <a:pt x="94" y="38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8" y="5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6" y="76"/>
                  </a:lnTo>
                  <a:lnTo>
                    <a:pt x="24" y="84"/>
                  </a:lnTo>
                  <a:lnTo>
                    <a:pt x="36" y="88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60" y="88"/>
                  </a:lnTo>
                  <a:lnTo>
                    <a:pt x="70" y="84"/>
                  </a:lnTo>
                  <a:lnTo>
                    <a:pt x="78" y="78"/>
                  </a:lnTo>
                  <a:lnTo>
                    <a:pt x="84" y="68"/>
                  </a:lnTo>
                  <a:lnTo>
                    <a:pt x="84" y="66"/>
                  </a:lnTo>
                  <a:lnTo>
                    <a:pt x="92" y="66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84" y="80"/>
                  </a:lnTo>
                  <a:lnTo>
                    <a:pt x="74" y="88"/>
                  </a:lnTo>
                  <a:lnTo>
                    <a:pt x="62" y="94"/>
                  </a:lnTo>
                  <a:lnTo>
                    <a:pt x="48" y="96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3258" y="1567"/>
              <a:ext cx="144" cy="96"/>
            </a:xfrm>
            <a:custGeom>
              <a:avLst/>
              <a:gdLst>
                <a:gd name="T0" fmla="*/ 138 w 144"/>
                <a:gd name="T1" fmla="*/ 96 h 96"/>
                <a:gd name="T2" fmla="*/ 138 w 144"/>
                <a:gd name="T3" fmla="*/ 42 h 96"/>
                <a:gd name="T4" fmla="*/ 132 w 144"/>
                <a:gd name="T5" fmla="*/ 20 h 96"/>
                <a:gd name="T6" fmla="*/ 128 w 144"/>
                <a:gd name="T7" fmla="*/ 14 h 96"/>
                <a:gd name="T8" fmla="*/ 118 w 144"/>
                <a:gd name="T9" fmla="*/ 8 h 96"/>
                <a:gd name="T10" fmla="*/ 106 w 144"/>
                <a:gd name="T11" fmla="*/ 6 h 96"/>
                <a:gd name="T12" fmla="*/ 106 w 144"/>
                <a:gd name="T13" fmla="*/ 6 h 96"/>
                <a:gd name="T14" fmla="*/ 88 w 144"/>
                <a:gd name="T15" fmla="*/ 10 h 96"/>
                <a:gd name="T16" fmla="*/ 84 w 144"/>
                <a:gd name="T17" fmla="*/ 16 h 96"/>
                <a:gd name="T18" fmla="*/ 78 w 144"/>
                <a:gd name="T19" fmla="*/ 26 h 96"/>
                <a:gd name="T20" fmla="*/ 76 w 144"/>
                <a:gd name="T21" fmla="*/ 96 h 96"/>
                <a:gd name="T22" fmla="*/ 70 w 144"/>
                <a:gd name="T23" fmla="*/ 44 h 96"/>
                <a:gd name="T24" fmla="*/ 68 w 144"/>
                <a:gd name="T25" fmla="*/ 34 h 96"/>
                <a:gd name="T26" fmla="*/ 64 w 144"/>
                <a:gd name="T27" fmla="*/ 20 h 96"/>
                <a:gd name="T28" fmla="*/ 60 w 144"/>
                <a:gd name="T29" fmla="*/ 14 h 96"/>
                <a:gd name="T30" fmla="*/ 50 w 144"/>
                <a:gd name="T31" fmla="*/ 8 h 96"/>
                <a:gd name="T32" fmla="*/ 38 w 144"/>
                <a:gd name="T33" fmla="*/ 6 h 96"/>
                <a:gd name="T34" fmla="*/ 38 w 144"/>
                <a:gd name="T35" fmla="*/ 6 h 96"/>
                <a:gd name="T36" fmla="*/ 20 w 144"/>
                <a:gd name="T37" fmla="*/ 10 h 96"/>
                <a:gd name="T38" fmla="*/ 16 w 144"/>
                <a:gd name="T39" fmla="*/ 16 h 96"/>
                <a:gd name="T40" fmla="*/ 10 w 144"/>
                <a:gd name="T41" fmla="*/ 26 h 96"/>
                <a:gd name="T42" fmla="*/ 8 w 144"/>
                <a:gd name="T43" fmla="*/ 96 h 96"/>
                <a:gd name="T44" fmla="*/ 0 w 144"/>
                <a:gd name="T45" fmla="*/ 0 h 96"/>
                <a:gd name="T46" fmla="*/ 8 w 144"/>
                <a:gd name="T47" fmla="*/ 16 h 96"/>
                <a:gd name="T48" fmla="*/ 10 w 144"/>
                <a:gd name="T49" fmla="*/ 12 h 96"/>
                <a:gd name="T50" fmla="*/ 16 w 144"/>
                <a:gd name="T51" fmla="*/ 6 h 96"/>
                <a:gd name="T52" fmla="*/ 32 w 144"/>
                <a:gd name="T53" fmla="*/ 0 h 96"/>
                <a:gd name="T54" fmla="*/ 38 w 144"/>
                <a:gd name="T55" fmla="*/ 0 h 96"/>
                <a:gd name="T56" fmla="*/ 46 w 144"/>
                <a:gd name="T57" fmla="*/ 0 h 96"/>
                <a:gd name="T58" fmla="*/ 60 w 144"/>
                <a:gd name="T59" fmla="*/ 6 h 96"/>
                <a:gd name="T60" fmla="*/ 64 w 144"/>
                <a:gd name="T61" fmla="*/ 10 h 96"/>
                <a:gd name="T62" fmla="*/ 72 w 144"/>
                <a:gd name="T63" fmla="*/ 24 h 96"/>
                <a:gd name="T64" fmla="*/ 74 w 144"/>
                <a:gd name="T65" fmla="*/ 16 h 96"/>
                <a:gd name="T66" fmla="*/ 78 w 144"/>
                <a:gd name="T67" fmla="*/ 12 h 96"/>
                <a:gd name="T68" fmla="*/ 92 w 144"/>
                <a:gd name="T69" fmla="*/ 2 h 96"/>
                <a:gd name="T70" fmla="*/ 106 w 144"/>
                <a:gd name="T71" fmla="*/ 0 h 96"/>
                <a:gd name="T72" fmla="*/ 106 w 144"/>
                <a:gd name="T73" fmla="*/ 0 h 96"/>
                <a:gd name="T74" fmla="*/ 122 w 144"/>
                <a:gd name="T75" fmla="*/ 2 h 96"/>
                <a:gd name="T76" fmla="*/ 132 w 144"/>
                <a:gd name="T77" fmla="*/ 10 h 96"/>
                <a:gd name="T78" fmla="*/ 138 w 144"/>
                <a:gd name="T79" fmla="*/ 16 h 96"/>
                <a:gd name="T80" fmla="*/ 142 w 144"/>
                <a:gd name="T81" fmla="*/ 32 h 96"/>
                <a:gd name="T82" fmla="*/ 144 w 144"/>
                <a:gd name="T8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96">
                  <a:moveTo>
                    <a:pt x="144" y="96"/>
                  </a:moveTo>
                  <a:lnTo>
                    <a:pt x="138" y="9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34" y="26"/>
                  </a:lnTo>
                  <a:lnTo>
                    <a:pt x="132" y="20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4" y="10"/>
                  </a:lnTo>
                  <a:lnTo>
                    <a:pt x="118" y="8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4" y="8"/>
                  </a:lnTo>
                  <a:lnTo>
                    <a:pt x="88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76" y="44"/>
                  </a:lnTo>
                  <a:lnTo>
                    <a:pt x="76" y="96"/>
                  </a:lnTo>
                  <a:lnTo>
                    <a:pt x="70" y="96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34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8" y="42"/>
                  </a:lnTo>
                  <a:lnTo>
                    <a:pt x="8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8" y="16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4" y="16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6" y="6"/>
                  </a:lnTo>
                  <a:lnTo>
                    <a:pt x="92" y="2"/>
                  </a:lnTo>
                  <a:lnTo>
                    <a:pt x="100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22" y="2"/>
                  </a:lnTo>
                  <a:lnTo>
                    <a:pt x="128" y="6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8" y="16"/>
                  </a:lnTo>
                  <a:lnTo>
                    <a:pt x="140" y="24"/>
                  </a:lnTo>
                  <a:lnTo>
                    <a:pt x="142" y="32"/>
                  </a:lnTo>
                  <a:lnTo>
                    <a:pt x="144" y="42"/>
                  </a:lnTo>
                  <a:lnTo>
                    <a:pt x="144" y="96"/>
                  </a:lnTo>
                  <a:lnTo>
                    <a:pt x="144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3410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266" y="1507"/>
              <a:ext cx="116" cy="112"/>
            </a:xfrm>
            <a:custGeom>
              <a:avLst/>
              <a:gdLst>
                <a:gd name="T0" fmla="*/ 42 w 116"/>
                <a:gd name="T1" fmla="*/ 0 h 112"/>
                <a:gd name="T2" fmla="*/ 42 w 116"/>
                <a:gd name="T3" fmla="*/ 0 h 112"/>
                <a:gd name="T4" fmla="*/ 26 w 116"/>
                <a:gd name="T5" fmla="*/ 0 h 112"/>
                <a:gd name="T6" fmla="*/ 16 w 116"/>
                <a:gd name="T7" fmla="*/ 2 h 112"/>
                <a:gd name="T8" fmla="*/ 16 w 116"/>
                <a:gd name="T9" fmla="*/ 2 h 112"/>
                <a:gd name="T10" fmla="*/ 14 w 116"/>
                <a:gd name="T11" fmla="*/ 2 h 112"/>
                <a:gd name="T12" fmla="*/ 14 w 116"/>
                <a:gd name="T13" fmla="*/ 2 h 112"/>
                <a:gd name="T14" fmla="*/ 10 w 116"/>
                <a:gd name="T15" fmla="*/ 4 h 112"/>
                <a:gd name="T16" fmla="*/ 4 w 116"/>
                <a:gd name="T17" fmla="*/ 6 h 112"/>
                <a:gd name="T18" fmla="*/ 2 w 116"/>
                <a:gd name="T19" fmla="*/ 10 h 112"/>
                <a:gd name="T20" fmla="*/ 0 w 116"/>
                <a:gd name="T21" fmla="*/ 16 h 112"/>
                <a:gd name="T22" fmla="*/ 0 w 116"/>
                <a:gd name="T23" fmla="*/ 16 h 112"/>
                <a:gd name="T24" fmla="*/ 0 w 116"/>
                <a:gd name="T25" fmla="*/ 24 h 112"/>
                <a:gd name="T26" fmla="*/ 4 w 116"/>
                <a:gd name="T27" fmla="*/ 30 h 112"/>
                <a:gd name="T28" fmla="*/ 10 w 116"/>
                <a:gd name="T29" fmla="*/ 38 h 112"/>
                <a:gd name="T30" fmla="*/ 10 w 116"/>
                <a:gd name="T31" fmla="*/ 38 h 112"/>
                <a:gd name="T32" fmla="*/ 88 w 116"/>
                <a:gd name="T33" fmla="*/ 106 h 112"/>
                <a:gd name="T34" fmla="*/ 88 w 116"/>
                <a:gd name="T35" fmla="*/ 106 h 112"/>
                <a:gd name="T36" fmla="*/ 94 w 116"/>
                <a:gd name="T37" fmla="*/ 110 h 112"/>
                <a:gd name="T38" fmla="*/ 100 w 116"/>
                <a:gd name="T39" fmla="*/ 112 h 112"/>
                <a:gd name="T40" fmla="*/ 106 w 116"/>
                <a:gd name="T41" fmla="*/ 112 h 112"/>
                <a:gd name="T42" fmla="*/ 110 w 116"/>
                <a:gd name="T43" fmla="*/ 112 h 112"/>
                <a:gd name="T44" fmla="*/ 110 w 116"/>
                <a:gd name="T45" fmla="*/ 112 h 112"/>
                <a:gd name="T46" fmla="*/ 116 w 116"/>
                <a:gd name="T47" fmla="*/ 108 h 112"/>
                <a:gd name="T48" fmla="*/ 116 w 116"/>
                <a:gd name="T49" fmla="*/ 108 h 112"/>
                <a:gd name="T50" fmla="*/ 110 w 116"/>
                <a:gd name="T51" fmla="*/ 110 h 112"/>
                <a:gd name="T52" fmla="*/ 110 w 116"/>
                <a:gd name="T53" fmla="*/ 110 h 112"/>
                <a:gd name="T54" fmla="*/ 104 w 116"/>
                <a:gd name="T55" fmla="*/ 108 h 112"/>
                <a:gd name="T56" fmla="*/ 98 w 116"/>
                <a:gd name="T57" fmla="*/ 106 h 112"/>
                <a:gd name="T58" fmla="*/ 98 w 116"/>
                <a:gd name="T59" fmla="*/ 106 h 112"/>
                <a:gd name="T60" fmla="*/ 88 w 116"/>
                <a:gd name="T61" fmla="*/ 94 h 112"/>
                <a:gd name="T62" fmla="*/ 78 w 116"/>
                <a:gd name="T63" fmla="*/ 80 h 112"/>
                <a:gd name="T64" fmla="*/ 66 w 116"/>
                <a:gd name="T65" fmla="*/ 58 h 112"/>
                <a:gd name="T66" fmla="*/ 64 w 116"/>
                <a:gd name="T67" fmla="*/ 56 h 112"/>
                <a:gd name="T68" fmla="*/ 64 w 116"/>
                <a:gd name="T69" fmla="*/ 56 h 112"/>
                <a:gd name="T70" fmla="*/ 58 w 116"/>
                <a:gd name="T71" fmla="*/ 38 h 112"/>
                <a:gd name="T72" fmla="*/ 58 w 116"/>
                <a:gd name="T73" fmla="*/ 28 h 112"/>
                <a:gd name="T74" fmla="*/ 58 w 116"/>
                <a:gd name="T75" fmla="*/ 16 h 112"/>
                <a:gd name="T76" fmla="*/ 58 w 116"/>
                <a:gd name="T77" fmla="*/ 16 h 112"/>
                <a:gd name="T78" fmla="*/ 60 w 116"/>
                <a:gd name="T79" fmla="*/ 6 h 112"/>
                <a:gd name="T80" fmla="*/ 64 w 116"/>
                <a:gd name="T81" fmla="*/ 0 h 112"/>
                <a:gd name="T82" fmla="*/ 64 w 116"/>
                <a:gd name="T83" fmla="*/ 0 h 112"/>
                <a:gd name="T84" fmla="*/ 42 w 116"/>
                <a:gd name="T85" fmla="*/ 0 h 112"/>
                <a:gd name="T86" fmla="*/ 42 w 116"/>
                <a:gd name="T8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12">
                  <a:moveTo>
                    <a:pt x="42" y="0"/>
                  </a:moveTo>
                  <a:lnTo>
                    <a:pt x="42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94" y="110"/>
                  </a:lnTo>
                  <a:lnTo>
                    <a:pt x="100" y="112"/>
                  </a:lnTo>
                  <a:lnTo>
                    <a:pt x="106" y="112"/>
                  </a:lnTo>
                  <a:lnTo>
                    <a:pt x="110" y="112"/>
                  </a:lnTo>
                  <a:lnTo>
                    <a:pt x="110" y="112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04" y="108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88" y="94"/>
                  </a:lnTo>
                  <a:lnTo>
                    <a:pt x="78" y="8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8" y="38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0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2262" y="1461"/>
              <a:ext cx="144" cy="68"/>
            </a:xfrm>
            <a:custGeom>
              <a:avLst/>
              <a:gdLst>
                <a:gd name="T0" fmla="*/ 48 w 144"/>
                <a:gd name="T1" fmla="*/ 40 h 68"/>
                <a:gd name="T2" fmla="*/ 48 w 144"/>
                <a:gd name="T3" fmla="*/ 40 h 68"/>
                <a:gd name="T4" fmla="*/ 70 w 144"/>
                <a:gd name="T5" fmla="*/ 42 h 68"/>
                <a:gd name="T6" fmla="*/ 72 w 144"/>
                <a:gd name="T7" fmla="*/ 42 h 68"/>
                <a:gd name="T8" fmla="*/ 72 w 144"/>
                <a:gd name="T9" fmla="*/ 42 h 68"/>
                <a:gd name="T10" fmla="*/ 90 w 144"/>
                <a:gd name="T11" fmla="*/ 44 h 68"/>
                <a:gd name="T12" fmla="*/ 100 w 144"/>
                <a:gd name="T13" fmla="*/ 48 h 68"/>
                <a:gd name="T14" fmla="*/ 110 w 144"/>
                <a:gd name="T15" fmla="*/ 56 h 68"/>
                <a:gd name="T16" fmla="*/ 110 w 144"/>
                <a:gd name="T17" fmla="*/ 56 h 68"/>
                <a:gd name="T18" fmla="*/ 118 w 144"/>
                <a:gd name="T19" fmla="*/ 62 h 68"/>
                <a:gd name="T20" fmla="*/ 122 w 144"/>
                <a:gd name="T21" fmla="*/ 68 h 68"/>
                <a:gd name="T22" fmla="*/ 122 w 144"/>
                <a:gd name="T23" fmla="*/ 68 h 68"/>
                <a:gd name="T24" fmla="*/ 132 w 144"/>
                <a:gd name="T25" fmla="*/ 48 h 68"/>
                <a:gd name="T26" fmla="*/ 140 w 144"/>
                <a:gd name="T27" fmla="*/ 36 h 68"/>
                <a:gd name="T28" fmla="*/ 144 w 144"/>
                <a:gd name="T29" fmla="*/ 26 h 68"/>
                <a:gd name="T30" fmla="*/ 144 w 144"/>
                <a:gd name="T31" fmla="*/ 26 h 68"/>
                <a:gd name="T32" fmla="*/ 144 w 144"/>
                <a:gd name="T33" fmla="*/ 26 h 68"/>
                <a:gd name="T34" fmla="*/ 144 w 144"/>
                <a:gd name="T35" fmla="*/ 26 h 68"/>
                <a:gd name="T36" fmla="*/ 144 w 144"/>
                <a:gd name="T37" fmla="*/ 20 h 68"/>
                <a:gd name="T38" fmla="*/ 144 w 144"/>
                <a:gd name="T39" fmla="*/ 14 h 68"/>
                <a:gd name="T40" fmla="*/ 142 w 144"/>
                <a:gd name="T41" fmla="*/ 10 h 68"/>
                <a:gd name="T42" fmla="*/ 138 w 144"/>
                <a:gd name="T43" fmla="*/ 4 h 68"/>
                <a:gd name="T44" fmla="*/ 138 w 144"/>
                <a:gd name="T45" fmla="*/ 4 h 68"/>
                <a:gd name="T46" fmla="*/ 134 w 144"/>
                <a:gd name="T47" fmla="*/ 2 h 68"/>
                <a:gd name="T48" fmla="*/ 126 w 144"/>
                <a:gd name="T49" fmla="*/ 0 h 68"/>
                <a:gd name="T50" fmla="*/ 124 w 144"/>
                <a:gd name="T51" fmla="*/ 0 h 68"/>
                <a:gd name="T52" fmla="*/ 124 w 144"/>
                <a:gd name="T53" fmla="*/ 0 h 68"/>
                <a:gd name="T54" fmla="*/ 114 w 144"/>
                <a:gd name="T55" fmla="*/ 2 h 68"/>
                <a:gd name="T56" fmla="*/ 114 w 144"/>
                <a:gd name="T57" fmla="*/ 2 h 68"/>
                <a:gd name="T58" fmla="*/ 16 w 144"/>
                <a:gd name="T59" fmla="*/ 38 h 68"/>
                <a:gd name="T60" fmla="*/ 16 w 144"/>
                <a:gd name="T61" fmla="*/ 38 h 68"/>
                <a:gd name="T62" fmla="*/ 12 w 144"/>
                <a:gd name="T63" fmla="*/ 40 h 68"/>
                <a:gd name="T64" fmla="*/ 6 w 144"/>
                <a:gd name="T65" fmla="*/ 44 h 68"/>
                <a:gd name="T66" fmla="*/ 2 w 144"/>
                <a:gd name="T67" fmla="*/ 48 h 68"/>
                <a:gd name="T68" fmla="*/ 0 w 144"/>
                <a:gd name="T69" fmla="*/ 54 h 68"/>
                <a:gd name="T70" fmla="*/ 0 w 144"/>
                <a:gd name="T71" fmla="*/ 54 h 68"/>
                <a:gd name="T72" fmla="*/ 0 w 144"/>
                <a:gd name="T73" fmla="*/ 60 h 68"/>
                <a:gd name="T74" fmla="*/ 0 w 144"/>
                <a:gd name="T75" fmla="*/ 60 h 68"/>
                <a:gd name="T76" fmla="*/ 4 w 144"/>
                <a:gd name="T77" fmla="*/ 50 h 68"/>
                <a:gd name="T78" fmla="*/ 8 w 144"/>
                <a:gd name="T79" fmla="*/ 48 h 68"/>
                <a:gd name="T80" fmla="*/ 12 w 144"/>
                <a:gd name="T81" fmla="*/ 44 h 68"/>
                <a:gd name="T82" fmla="*/ 12 w 144"/>
                <a:gd name="T83" fmla="*/ 44 h 68"/>
                <a:gd name="T84" fmla="*/ 20 w 144"/>
                <a:gd name="T85" fmla="*/ 42 h 68"/>
                <a:gd name="T86" fmla="*/ 30 w 144"/>
                <a:gd name="T87" fmla="*/ 42 h 68"/>
                <a:gd name="T88" fmla="*/ 48 w 144"/>
                <a:gd name="T89" fmla="*/ 40 h 68"/>
                <a:gd name="T90" fmla="*/ 48 w 144"/>
                <a:gd name="T9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68">
                  <a:moveTo>
                    <a:pt x="48" y="40"/>
                  </a:moveTo>
                  <a:lnTo>
                    <a:pt x="48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90" y="44"/>
                  </a:lnTo>
                  <a:lnTo>
                    <a:pt x="100" y="48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8" y="62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32" y="48"/>
                  </a:lnTo>
                  <a:lnTo>
                    <a:pt x="140" y="3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4" y="14"/>
                  </a:lnTo>
                  <a:lnTo>
                    <a:pt x="142" y="10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34" y="2"/>
                  </a:lnTo>
                  <a:lnTo>
                    <a:pt x="126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2" y="40"/>
                  </a:lnTo>
                  <a:lnTo>
                    <a:pt x="6" y="44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20" y="42"/>
                  </a:lnTo>
                  <a:lnTo>
                    <a:pt x="30" y="42"/>
                  </a:lnTo>
                  <a:lnTo>
                    <a:pt x="48" y="40"/>
                  </a:lnTo>
                  <a:lnTo>
                    <a:pt x="48" y="40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2336" y="1465"/>
              <a:ext cx="80" cy="148"/>
            </a:xfrm>
            <a:custGeom>
              <a:avLst/>
              <a:gdLst>
                <a:gd name="T0" fmla="*/ 0 w 80"/>
                <a:gd name="T1" fmla="*/ 100 h 148"/>
                <a:gd name="T2" fmla="*/ 0 w 80"/>
                <a:gd name="T3" fmla="*/ 100 h 148"/>
                <a:gd name="T4" fmla="*/ 12 w 80"/>
                <a:gd name="T5" fmla="*/ 120 h 148"/>
                <a:gd name="T6" fmla="*/ 18 w 80"/>
                <a:gd name="T7" fmla="*/ 132 h 148"/>
                <a:gd name="T8" fmla="*/ 26 w 80"/>
                <a:gd name="T9" fmla="*/ 140 h 148"/>
                <a:gd name="T10" fmla="*/ 26 w 80"/>
                <a:gd name="T11" fmla="*/ 140 h 148"/>
                <a:gd name="T12" fmla="*/ 26 w 80"/>
                <a:gd name="T13" fmla="*/ 140 h 148"/>
                <a:gd name="T14" fmla="*/ 26 w 80"/>
                <a:gd name="T15" fmla="*/ 140 h 148"/>
                <a:gd name="T16" fmla="*/ 30 w 80"/>
                <a:gd name="T17" fmla="*/ 144 h 148"/>
                <a:gd name="T18" fmla="*/ 34 w 80"/>
                <a:gd name="T19" fmla="*/ 146 h 148"/>
                <a:gd name="T20" fmla="*/ 40 w 80"/>
                <a:gd name="T21" fmla="*/ 148 h 148"/>
                <a:gd name="T22" fmla="*/ 40 w 80"/>
                <a:gd name="T23" fmla="*/ 148 h 148"/>
                <a:gd name="T24" fmla="*/ 46 w 80"/>
                <a:gd name="T25" fmla="*/ 146 h 148"/>
                <a:gd name="T26" fmla="*/ 46 w 80"/>
                <a:gd name="T27" fmla="*/ 146 h 148"/>
                <a:gd name="T28" fmla="*/ 52 w 80"/>
                <a:gd name="T29" fmla="*/ 142 h 148"/>
                <a:gd name="T30" fmla="*/ 56 w 80"/>
                <a:gd name="T31" fmla="*/ 136 h 148"/>
                <a:gd name="T32" fmla="*/ 60 w 80"/>
                <a:gd name="T33" fmla="*/ 126 h 148"/>
                <a:gd name="T34" fmla="*/ 60 w 80"/>
                <a:gd name="T35" fmla="*/ 126 h 148"/>
                <a:gd name="T36" fmla="*/ 80 w 80"/>
                <a:gd name="T37" fmla="*/ 24 h 148"/>
                <a:gd name="T38" fmla="*/ 80 w 80"/>
                <a:gd name="T39" fmla="*/ 24 h 148"/>
                <a:gd name="T40" fmla="*/ 80 w 80"/>
                <a:gd name="T41" fmla="*/ 18 h 148"/>
                <a:gd name="T42" fmla="*/ 80 w 80"/>
                <a:gd name="T43" fmla="*/ 12 h 148"/>
                <a:gd name="T44" fmla="*/ 78 w 80"/>
                <a:gd name="T45" fmla="*/ 6 h 148"/>
                <a:gd name="T46" fmla="*/ 74 w 80"/>
                <a:gd name="T47" fmla="*/ 2 h 148"/>
                <a:gd name="T48" fmla="*/ 74 w 80"/>
                <a:gd name="T49" fmla="*/ 2 h 148"/>
                <a:gd name="T50" fmla="*/ 68 w 80"/>
                <a:gd name="T51" fmla="*/ 0 h 148"/>
                <a:gd name="T52" fmla="*/ 68 w 80"/>
                <a:gd name="T53" fmla="*/ 0 h 148"/>
                <a:gd name="T54" fmla="*/ 74 w 80"/>
                <a:gd name="T55" fmla="*/ 8 h 148"/>
                <a:gd name="T56" fmla="*/ 76 w 80"/>
                <a:gd name="T57" fmla="*/ 12 h 148"/>
                <a:gd name="T58" fmla="*/ 76 w 80"/>
                <a:gd name="T59" fmla="*/ 18 h 148"/>
                <a:gd name="T60" fmla="*/ 76 w 80"/>
                <a:gd name="T61" fmla="*/ 18 h 148"/>
                <a:gd name="T62" fmla="*/ 70 w 80"/>
                <a:gd name="T63" fmla="*/ 32 h 148"/>
                <a:gd name="T64" fmla="*/ 62 w 80"/>
                <a:gd name="T65" fmla="*/ 48 h 148"/>
                <a:gd name="T66" fmla="*/ 50 w 80"/>
                <a:gd name="T67" fmla="*/ 68 h 148"/>
                <a:gd name="T68" fmla="*/ 48 w 80"/>
                <a:gd name="T69" fmla="*/ 70 h 148"/>
                <a:gd name="T70" fmla="*/ 48 w 80"/>
                <a:gd name="T71" fmla="*/ 70 h 148"/>
                <a:gd name="T72" fmla="*/ 36 w 80"/>
                <a:gd name="T73" fmla="*/ 84 h 148"/>
                <a:gd name="T74" fmla="*/ 28 w 80"/>
                <a:gd name="T75" fmla="*/ 90 h 148"/>
                <a:gd name="T76" fmla="*/ 16 w 80"/>
                <a:gd name="T77" fmla="*/ 96 h 148"/>
                <a:gd name="T78" fmla="*/ 16 w 80"/>
                <a:gd name="T79" fmla="*/ 96 h 148"/>
                <a:gd name="T80" fmla="*/ 6 w 80"/>
                <a:gd name="T81" fmla="*/ 98 h 148"/>
                <a:gd name="T82" fmla="*/ 0 w 80"/>
                <a:gd name="T83" fmla="*/ 100 h 148"/>
                <a:gd name="T84" fmla="*/ 0 w 80"/>
                <a:gd name="T8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148">
                  <a:moveTo>
                    <a:pt x="0" y="100"/>
                  </a:moveTo>
                  <a:lnTo>
                    <a:pt x="0" y="100"/>
                  </a:lnTo>
                  <a:lnTo>
                    <a:pt x="12" y="120"/>
                  </a:lnTo>
                  <a:lnTo>
                    <a:pt x="18" y="132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30" y="144"/>
                  </a:lnTo>
                  <a:lnTo>
                    <a:pt x="34" y="146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46" y="146"/>
                  </a:lnTo>
                  <a:lnTo>
                    <a:pt x="52" y="142"/>
                  </a:lnTo>
                  <a:lnTo>
                    <a:pt x="56" y="13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18"/>
                  </a:lnTo>
                  <a:lnTo>
                    <a:pt x="80" y="12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4" y="8"/>
                  </a:lnTo>
                  <a:lnTo>
                    <a:pt x="76" y="12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0" y="32"/>
                  </a:lnTo>
                  <a:lnTo>
                    <a:pt x="62" y="4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6" y="98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747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2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847847" y="1847088"/>
            <a:ext cx="4626978" cy="1117229"/>
          </a:xfrm>
        </p:spPr>
        <p:txBody>
          <a:bodyPr wrap="square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97BEF-87DB-BD4C-B69C-85D3AC0418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847" y="1011133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48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7254671" y="4766039"/>
            <a:ext cx="1432350" cy="271173"/>
            <a:chOff x="2262" y="1461"/>
            <a:chExt cx="1236" cy="234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2726" y="1495"/>
              <a:ext cx="150" cy="168"/>
            </a:xfrm>
            <a:custGeom>
              <a:avLst/>
              <a:gdLst>
                <a:gd name="T0" fmla="*/ 82 w 150"/>
                <a:gd name="T1" fmla="*/ 82 h 168"/>
                <a:gd name="T2" fmla="*/ 150 w 150"/>
                <a:gd name="T3" fmla="*/ 168 h 168"/>
                <a:gd name="T4" fmla="*/ 106 w 150"/>
                <a:gd name="T5" fmla="*/ 168 h 168"/>
                <a:gd name="T6" fmla="*/ 42 w 150"/>
                <a:gd name="T7" fmla="*/ 88 h 168"/>
                <a:gd name="T8" fmla="*/ 42 w 150"/>
                <a:gd name="T9" fmla="*/ 168 h 168"/>
                <a:gd name="T10" fmla="*/ 0 w 150"/>
                <a:gd name="T11" fmla="*/ 168 h 168"/>
                <a:gd name="T12" fmla="*/ 0 w 150"/>
                <a:gd name="T13" fmla="*/ 0 h 168"/>
                <a:gd name="T14" fmla="*/ 42 w 150"/>
                <a:gd name="T15" fmla="*/ 0 h 168"/>
                <a:gd name="T16" fmla="*/ 42 w 150"/>
                <a:gd name="T17" fmla="*/ 76 h 168"/>
                <a:gd name="T18" fmla="*/ 42 w 150"/>
                <a:gd name="T19" fmla="*/ 76 h 168"/>
                <a:gd name="T20" fmla="*/ 92 w 150"/>
                <a:gd name="T21" fmla="*/ 0 h 168"/>
                <a:gd name="T22" fmla="*/ 138 w 150"/>
                <a:gd name="T23" fmla="*/ 0 h 168"/>
                <a:gd name="T24" fmla="*/ 82 w 150"/>
                <a:gd name="T25" fmla="*/ 82 h 168"/>
                <a:gd name="T26" fmla="*/ 82 w 150"/>
                <a:gd name="T27" fmla="*/ 8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68">
                  <a:moveTo>
                    <a:pt x="82" y="82"/>
                  </a:moveTo>
                  <a:lnTo>
                    <a:pt x="150" y="168"/>
                  </a:lnTo>
                  <a:lnTo>
                    <a:pt x="106" y="168"/>
                  </a:lnTo>
                  <a:lnTo>
                    <a:pt x="42" y="88"/>
                  </a:lnTo>
                  <a:lnTo>
                    <a:pt x="42" y="168"/>
                  </a:lnTo>
                  <a:lnTo>
                    <a:pt x="0" y="168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92" y="0"/>
                  </a:lnTo>
                  <a:lnTo>
                    <a:pt x="138" y="0"/>
                  </a:lnTo>
                  <a:lnTo>
                    <a:pt x="82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2442" y="1495"/>
              <a:ext cx="146" cy="168"/>
            </a:xfrm>
            <a:custGeom>
              <a:avLst/>
              <a:gdLst>
                <a:gd name="T0" fmla="*/ 52 w 146"/>
                <a:gd name="T1" fmla="*/ 168 h 168"/>
                <a:gd name="T2" fmla="*/ 52 w 146"/>
                <a:gd name="T3" fmla="*/ 34 h 168"/>
                <a:gd name="T4" fmla="*/ 0 w 146"/>
                <a:gd name="T5" fmla="*/ 34 h 168"/>
                <a:gd name="T6" fmla="*/ 0 w 146"/>
                <a:gd name="T7" fmla="*/ 0 h 168"/>
                <a:gd name="T8" fmla="*/ 146 w 146"/>
                <a:gd name="T9" fmla="*/ 0 h 168"/>
                <a:gd name="T10" fmla="*/ 146 w 146"/>
                <a:gd name="T11" fmla="*/ 34 h 168"/>
                <a:gd name="T12" fmla="*/ 94 w 146"/>
                <a:gd name="T13" fmla="*/ 34 h 168"/>
                <a:gd name="T14" fmla="*/ 94 w 146"/>
                <a:gd name="T15" fmla="*/ 168 h 168"/>
                <a:gd name="T16" fmla="*/ 52 w 146"/>
                <a:gd name="T17" fmla="*/ 168 h 168"/>
                <a:gd name="T18" fmla="*/ 52 w 146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68">
                  <a:moveTo>
                    <a:pt x="52" y="168"/>
                  </a:moveTo>
                  <a:lnTo>
                    <a:pt x="52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34"/>
                  </a:lnTo>
                  <a:lnTo>
                    <a:pt x="94" y="34"/>
                  </a:lnTo>
                  <a:lnTo>
                    <a:pt x="94" y="168"/>
                  </a:lnTo>
                  <a:lnTo>
                    <a:pt x="52" y="168"/>
                  </a:lnTo>
                  <a:lnTo>
                    <a:pt x="52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596" y="1495"/>
              <a:ext cx="122" cy="168"/>
            </a:xfrm>
            <a:custGeom>
              <a:avLst/>
              <a:gdLst>
                <a:gd name="T0" fmla="*/ 0 w 122"/>
                <a:gd name="T1" fmla="*/ 168 h 168"/>
                <a:gd name="T2" fmla="*/ 0 w 122"/>
                <a:gd name="T3" fmla="*/ 0 h 168"/>
                <a:gd name="T4" fmla="*/ 120 w 122"/>
                <a:gd name="T5" fmla="*/ 0 h 168"/>
                <a:gd name="T6" fmla="*/ 120 w 122"/>
                <a:gd name="T7" fmla="*/ 34 h 168"/>
                <a:gd name="T8" fmla="*/ 42 w 122"/>
                <a:gd name="T9" fmla="*/ 34 h 168"/>
                <a:gd name="T10" fmla="*/ 42 w 122"/>
                <a:gd name="T11" fmla="*/ 68 h 168"/>
                <a:gd name="T12" fmla="*/ 116 w 122"/>
                <a:gd name="T13" fmla="*/ 68 h 168"/>
                <a:gd name="T14" fmla="*/ 116 w 122"/>
                <a:gd name="T15" fmla="*/ 98 h 168"/>
                <a:gd name="T16" fmla="*/ 42 w 122"/>
                <a:gd name="T17" fmla="*/ 98 h 168"/>
                <a:gd name="T18" fmla="*/ 42 w 122"/>
                <a:gd name="T19" fmla="*/ 134 h 168"/>
                <a:gd name="T20" fmla="*/ 122 w 122"/>
                <a:gd name="T21" fmla="*/ 134 h 168"/>
                <a:gd name="T22" fmla="*/ 122 w 122"/>
                <a:gd name="T23" fmla="*/ 168 h 168"/>
                <a:gd name="T24" fmla="*/ 0 w 122"/>
                <a:gd name="T25" fmla="*/ 168 h 168"/>
                <a:gd name="T26" fmla="*/ 0 w 122"/>
                <a:gd name="T2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168">
                  <a:moveTo>
                    <a:pt x="0" y="168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34"/>
                  </a:lnTo>
                  <a:lnTo>
                    <a:pt x="42" y="34"/>
                  </a:lnTo>
                  <a:lnTo>
                    <a:pt x="42" y="68"/>
                  </a:lnTo>
                  <a:lnTo>
                    <a:pt x="116" y="68"/>
                  </a:lnTo>
                  <a:lnTo>
                    <a:pt x="116" y="98"/>
                  </a:lnTo>
                  <a:lnTo>
                    <a:pt x="42" y="98"/>
                  </a:lnTo>
                  <a:lnTo>
                    <a:pt x="42" y="134"/>
                  </a:lnTo>
                  <a:lnTo>
                    <a:pt x="122" y="134"/>
                  </a:lnTo>
                  <a:lnTo>
                    <a:pt x="122" y="168"/>
                  </a:lnTo>
                  <a:lnTo>
                    <a:pt x="0" y="16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486" y="1567"/>
              <a:ext cx="12" cy="12"/>
            </a:xfrm>
            <a:custGeom>
              <a:avLst/>
              <a:gdLst>
                <a:gd name="T0" fmla="*/ 4 w 12"/>
                <a:gd name="T1" fmla="*/ 6 h 12"/>
                <a:gd name="T2" fmla="*/ 6 w 12"/>
                <a:gd name="T3" fmla="*/ 6 h 12"/>
                <a:gd name="T4" fmla="*/ 6 w 12"/>
                <a:gd name="T5" fmla="*/ 6 h 12"/>
                <a:gd name="T6" fmla="*/ 6 w 12"/>
                <a:gd name="T7" fmla="*/ 4 h 12"/>
                <a:gd name="T8" fmla="*/ 6 w 12"/>
                <a:gd name="T9" fmla="*/ 4 h 12"/>
                <a:gd name="T10" fmla="*/ 6 w 12"/>
                <a:gd name="T11" fmla="*/ 4 h 12"/>
                <a:gd name="T12" fmla="*/ 6 w 12"/>
                <a:gd name="T13" fmla="*/ 4 h 12"/>
                <a:gd name="T14" fmla="*/ 4 w 12"/>
                <a:gd name="T15" fmla="*/ 4 h 12"/>
                <a:gd name="T16" fmla="*/ 4 w 12"/>
                <a:gd name="T17" fmla="*/ 6 h 12"/>
                <a:gd name="T18" fmla="*/ 4 w 12"/>
                <a:gd name="T19" fmla="*/ 6 h 12"/>
                <a:gd name="T20" fmla="*/ 4 w 12"/>
                <a:gd name="T21" fmla="*/ 8 h 12"/>
                <a:gd name="T22" fmla="*/ 4 w 12"/>
                <a:gd name="T23" fmla="*/ 8 h 12"/>
                <a:gd name="T24" fmla="*/ 4 w 12"/>
                <a:gd name="T25" fmla="*/ 2 h 12"/>
                <a:gd name="T26" fmla="*/ 4 w 12"/>
                <a:gd name="T27" fmla="*/ 2 h 12"/>
                <a:gd name="T28" fmla="*/ 6 w 12"/>
                <a:gd name="T29" fmla="*/ 2 h 12"/>
                <a:gd name="T30" fmla="*/ 6 w 12"/>
                <a:gd name="T31" fmla="*/ 2 h 12"/>
                <a:gd name="T32" fmla="*/ 8 w 12"/>
                <a:gd name="T33" fmla="*/ 2 h 12"/>
                <a:gd name="T34" fmla="*/ 8 w 12"/>
                <a:gd name="T35" fmla="*/ 2 h 12"/>
                <a:gd name="T36" fmla="*/ 8 w 12"/>
                <a:gd name="T37" fmla="*/ 4 h 12"/>
                <a:gd name="T38" fmla="*/ 8 w 12"/>
                <a:gd name="T39" fmla="*/ 4 h 12"/>
                <a:gd name="T40" fmla="*/ 6 w 12"/>
                <a:gd name="T41" fmla="*/ 6 h 12"/>
                <a:gd name="T42" fmla="*/ 6 w 12"/>
                <a:gd name="T43" fmla="*/ 6 h 12"/>
                <a:gd name="T44" fmla="*/ 6 w 12"/>
                <a:gd name="T45" fmla="*/ 6 h 12"/>
                <a:gd name="T46" fmla="*/ 8 w 12"/>
                <a:gd name="T47" fmla="*/ 6 h 12"/>
                <a:gd name="T48" fmla="*/ 8 w 12"/>
                <a:gd name="T49" fmla="*/ 6 h 12"/>
                <a:gd name="T50" fmla="*/ 8 w 12"/>
                <a:gd name="T51" fmla="*/ 8 h 12"/>
                <a:gd name="T52" fmla="*/ 6 w 12"/>
                <a:gd name="T53" fmla="*/ 8 h 12"/>
                <a:gd name="T54" fmla="*/ 6 w 12"/>
                <a:gd name="T55" fmla="*/ 8 h 12"/>
                <a:gd name="T56" fmla="*/ 6 w 12"/>
                <a:gd name="T57" fmla="*/ 6 h 12"/>
                <a:gd name="T58" fmla="*/ 6 w 12"/>
                <a:gd name="T59" fmla="*/ 6 h 12"/>
                <a:gd name="T60" fmla="*/ 6 w 12"/>
                <a:gd name="T61" fmla="*/ 6 h 12"/>
                <a:gd name="T62" fmla="*/ 4 w 12"/>
                <a:gd name="T63" fmla="*/ 6 h 12"/>
                <a:gd name="T64" fmla="*/ 4 w 12"/>
                <a:gd name="T65" fmla="*/ 8 h 12"/>
                <a:gd name="T66" fmla="*/ 4 w 12"/>
                <a:gd name="T67" fmla="*/ 8 h 12"/>
                <a:gd name="T68" fmla="*/ 2 w 12"/>
                <a:gd name="T69" fmla="*/ 6 h 12"/>
                <a:gd name="T70" fmla="*/ 2 w 12"/>
                <a:gd name="T71" fmla="*/ 6 h 12"/>
                <a:gd name="T72" fmla="*/ 2 w 12"/>
                <a:gd name="T73" fmla="*/ 8 h 12"/>
                <a:gd name="T74" fmla="*/ 6 w 12"/>
                <a:gd name="T75" fmla="*/ 10 h 12"/>
                <a:gd name="T76" fmla="*/ 6 w 12"/>
                <a:gd name="T77" fmla="*/ 10 h 12"/>
                <a:gd name="T78" fmla="*/ 8 w 12"/>
                <a:gd name="T79" fmla="*/ 8 h 12"/>
                <a:gd name="T80" fmla="*/ 10 w 12"/>
                <a:gd name="T81" fmla="*/ 6 h 12"/>
                <a:gd name="T82" fmla="*/ 10 w 12"/>
                <a:gd name="T83" fmla="*/ 6 h 12"/>
                <a:gd name="T84" fmla="*/ 8 w 12"/>
                <a:gd name="T85" fmla="*/ 2 h 12"/>
                <a:gd name="T86" fmla="*/ 6 w 12"/>
                <a:gd name="T87" fmla="*/ 0 h 12"/>
                <a:gd name="T88" fmla="*/ 6 w 12"/>
                <a:gd name="T89" fmla="*/ 0 h 12"/>
                <a:gd name="T90" fmla="*/ 2 w 12"/>
                <a:gd name="T91" fmla="*/ 2 h 12"/>
                <a:gd name="T92" fmla="*/ 2 w 12"/>
                <a:gd name="T93" fmla="*/ 6 h 12"/>
                <a:gd name="T94" fmla="*/ 2 w 12"/>
                <a:gd name="T95" fmla="*/ 6 h 12"/>
                <a:gd name="T96" fmla="*/ 12 w 12"/>
                <a:gd name="T97" fmla="*/ 6 h 12"/>
                <a:gd name="T98" fmla="*/ 12 w 12"/>
                <a:gd name="T99" fmla="*/ 6 h 12"/>
                <a:gd name="T100" fmla="*/ 10 w 12"/>
                <a:gd name="T101" fmla="*/ 10 h 12"/>
                <a:gd name="T102" fmla="*/ 6 w 12"/>
                <a:gd name="T103" fmla="*/ 12 h 12"/>
                <a:gd name="T104" fmla="*/ 6 w 12"/>
                <a:gd name="T105" fmla="*/ 12 h 12"/>
                <a:gd name="T106" fmla="*/ 2 w 12"/>
                <a:gd name="T107" fmla="*/ 10 h 12"/>
                <a:gd name="T108" fmla="*/ 0 w 12"/>
                <a:gd name="T109" fmla="*/ 6 h 12"/>
                <a:gd name="T110" fmla="*/ 0 w 12"/>
                <a:gd name="T111" fmla="*/ 6 h 12"/>
                <a:gd name="T112" fmla="*/ 2 w 12"/>
                <a:gd name="T113" fmla="*/ 2 h 12"/>
                <a:gd name="T114" fmla="*/ 6 w 12"/>
                <a:gd name="T115" fmla="*/ 0 h 12"/>
                <a:gd name="T116" fmla="*/ 6 w 12"/>
                <a:gd name="T117" fmla="*/ 0 h 12"/>
                <a:gd name="T118" fmla="*/ 10 w 12"/>
                <a:gd name="T119" fmla="*/ 2 h 12"/>
                <a:gd name="T120" fmla="*/ 12 w 12"/>
                <a:gd name="T121" fmla="*/ 6 h 12"/>
                <a:gd name="T122" fmla="*/ 12 w 12"/>
                <a:gd name="T1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" h="12">
                  <a:moveTo>
                    <a:pt x="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12" y="6"/>
                  </a:moveTo>
                  <a:lnTo>
                    <a:pt x="12" y="6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2876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6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8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4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8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2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6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2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4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4" y="1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2" y="54"/>
                  </a:lnTo>
                  <a:lnTo>
                    <a:pt x="76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2950" y="1567"/>
              <a:ext cx="88" cy="128"/>
            </a:xfrm>
            <a:custGeom>
              <a:avLst/>
              <a:gdLst>
                <a:gd name="T0" fmla="*/ 32 w 88"/>
                <a:gd name="T1" fmla="*/ 128 h 128"/>
                <a:gd name="T2" fmla="*/ 26 w 88"/>
                <a:gd name="T3" fmla="*/ 128 h 128"/>
                <a:gd name="T4" fmla="*/ 40 w 88"/>
                <a:gd name="T5" fmla="*/ 94 h 128"/>
                <a:gd name="T6" fmla="*/ 0 w 88"/>
                <a:gd name="T7" fmla="*/ 0 h 128"/>
                <a:gd name="T8" fmla="*/ 6 w 88"/>
                <a:gd name="T9" fmla="*/ 0 h 128"/>
                <a:gd name="T10" fmla="*/ 42 w 88"/>
                <a:gd name="T11" fmla="*/ 88 h 128"/>
                <a:gd name="T12" fmla="*/ 82 w 88"/>
                <a:gd name="T13" fmla="*/ 0 h 128"/>
                <a:gd name="T14" fmla="*/ 88 w 88"/>
                <a:gd name="T15" fmla="*/ 0 h 128"/>
                <a:gd name="T16" fmla="*/ 32 w 88"/>
                <a:gd name="T17" fmla="*/ 128 h 128"/>
                <a:gd name="T18" fmla="*/ 32 w 88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8">
                  <a:moveTo>
                    <a:pt x="32" y="128"/>
                  </a:moveTo>
                  <a:lnTo>
                    <a:pt x="26" y="128"/>
                  </a:lnTo>
                  <a:lnTo>
                    <a:pt x="40" y="94"/>
                  </a:lnTo>
                  <a:lnTo>
                    <a:pt x="0" y="0"/>
                  </a:lnTo>
                  <a:lnTo>
                    <a:pt x="6" y="0"/>
                  </a:lnTo>
                  <a:lnTo>
                    <a:pt x="42" y="88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32" y="128"/>
                  </a:lnTo>
                  <a:lnTo>
                    <a:pt x="32" y="12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3034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6 w 78"/>
                <a:gd name="T27" fmla="*/ 82 h 98"/>
                <a:gd name="T28" fmla="*/ 72 w 78"/>
                <a:gd name="T29" fmla="*/ 70 h 98"/>
                <a:gd name="T30" fmla="*/ 70 w 78"/>
                <a:gd name="T31" fmla="*/ 66 h 98"/>
                <a:gd name="T32" fmla="*/ 66 w 78"/>
                <a:gd name="T33" fmla="*/ 58 h 98"/>
                <a:gd name="T34" fmla="*/ 50 w 78"/>
                <a:gd name="T35" fmla="*/ 52 h 98"/>
                <a:gd name="T36" fmla="*/ 38 w 78"/>
                <a:gd name="T37" fmla="*/ 50 h 98"/>
                <a:gd name="T38" fmla="*/ 24 w 78"/>
                <a:gd name="T39" fmla="*/ 48 h 98"/>
                <a:gd name="T40" fmla="*/ 8 w 78"/>
                <a:gd name="T41" fmla="*/ 42 h 98"/>
                <a:gd name="T42" fmla="*/ 2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2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6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4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6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6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0" y="52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4" y="48"/>
                  </a:lnTo>
                  <a:lnTo>
                    <a:pt x="14" y="46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6" y="40"/>
                  </a:lnTo>
                  <a:lnTo>
                    <a:pt x="26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6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4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3108" y="1547"/>
              <a:ext cx="52" cy="116"/>
            </a:xfrm>
            <a:custGeom>
              <a:avLst/>
              <a:gdLst>
                <a:gd name="T0" fmla="*/ 44 w 52"/>
                <a:gd name="T1" fmla="*/ 116 h 116"/>
                <a:gd name="T2" fmla="*/ 44 w 52"/>
                <a:gd name="T3" fmla="*/ 116 h 116"/>
                <a:gd name="T4" fmla="*/ 36 w 52"/>
                <a:gd name="T5" fmla="*/ 116 h 116"/>
                <a:gd name="T6" fmla="*/ 30 w 52"/>
                <a:gd name="T7" fmla="*/ 114 h 116"/>
                <a:gd name="T8" fmla="*/ 26 w 52"/>
                <a:gd name="T9" fmla="*/ 112 h 116"/>
                <a:gd name="T10" fmla="*/ 22 w 52"/>
                <a:gd name="T11" fmla="*/ 108 h 116"/>
                <a:gd name="T12" fmla="*/ 20 w 52"/>
                <a:gd name="T13" fmla="*/ 98 h 116"/>
                <a:gd name="T14" fmla="*/ 18 w 52"/>
                <a:gd name="T15" fmla="*/ 84 h 116"/>
                <a:gd name="T16" fmla="*/ 18 w 52"/>
                <a:gd name="T17" fmla="*/ 26 h 116"/>
                <a:gd name="T18" fmla="*/ 0 w 52"/>
                <a:gd name="T19" fmla="*/ 26 h 116"/>
                <a:gd name="T20" fmla="*/ 0 w 52"/>
                <a:gd name="T21" fmla="*/ 20 h 116"/>
                <a:gd name="T22" fmla="*/ 18 w 52"/>
                <a:gd name="T23" fmla="*/ 20 h 116"/>
                <a:gd name="T24" fmla="*/ 18 w 52"/>
                <a:gd name="T25" fmla="*/ 0 h 116"/>
                <a:gd name="T26" fmla="*/ 24 w 52"/>
                <a:gd name="T27" fmla="*/ 0 h 116"/>
                <a:gd name="T28" fmla="*/ 24 w 52"/>
                <a:gd name="T29" fmla="*/ 20 h 116"/>
                <a:gd name="T30" fmla="*/ 50 w 52"/>
                <a:gd name="T31" fmla="*/ 20 h 116"/>
                <a:gd name="T32" fmla="*/ 50 w 52"/>
                <a:gd name="T33" fmla="*/ 26 h 116"/>
                <a:gd name="T34" fmla="*/ 24 w 52"/>
                <a:gd name="T35" fmla="*/ 26 h 116"/>
                <a:gd name="T36" fmla="*/ 24 w 52"/>
                <a:gd name="T37" fmla="*/ 84 h 116"/>
                <a:gd name="T38" fmla="*/ 24 w 52"/>
                <a:gd name="T39" fmla="*/ 84 h 116"/>
                <a:gd name="T40" fmla="*/ 26 w 52"/>
                <a:gd name="T41" fmla="*/ 96 h 116"/>
                <a:gd name="T42" fmla="*/ 26 w 52"/>
                <a:gd name="T43" fmla="*/ 102 h 116"/>
                <a:gd name="T44" fmla="*/ 30 w 52"/>
                <a:gd name="T45" fmla="*/ 106 h 116"/>
                <a:gd name="T46" fmla="*/ 32 w 52"/>
                <a:gd name="T47" fmla="*/ 108 h 116"/>
                <a:gd name="T48" fmla="*/ 36 w 52"/>
                <a:gd name="T49" fmla="*/ 110 h 116"/>
                <a:gd name="T50" fmla="*/ 50 w 52"/>
                <a:gd name="T51" fmla="*/ 110 h 116"/>
                <a:gd name="T52" fmla="*/ 52 w 52"/>
                <a:gd name="T53" fmla="*/ 110 h 116"/>
                <a:gd name="T54" fmla="*/ 52 w 52"/>
                <a:gd name="T55" fmla="*/ 116 h 116"/>
                <a:gd name="T56" fmla="*/ 50 w 52"/>
                <a:gd name="T57" fmla="*/ 116 h 116"/>
                <a:gd name="T58" fmla="*/ 50 w 52"/>
                <a:gd name="T59" fmla="*/ 116 h 116"/>
                <a:gd name="T60" fmla="*/ 44 w 52"/>
                <a:gd name="T61" fmla="*/ 116 h 116"/>
                <a:gd name="T62" fmla="*/ 44 w 52"/>
                <a:gd name="T6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16">
                  <a:moveTo>
                    <a:pt x="44" y="116"/>
                  </a:moveTo>
                  <a:lnTo>
                    <a:pt x="44" y="116"/>
                  </a:lnTo>
                  <a:lnTo>
                    <a:pt x="36" y="116"/>
                  </a:lnTo>
                  <a:lnTo>
                    <a:pt x="30" y="114"/>
                  </a:lnTo>
                  <a:lnTo>
                    <a:pt x="26" y="112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8" y="84"/>
                  </a:lnTo>
                  <a:lnTo>
                    <a:pt x="18" y="26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18" y="2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20"/>
                  </a:lnTo>
                  <a:lnTo>
                    <a:pt x="50" y="20"/>
                  </a:lnTo>
                  <a:lnTo>
                    <a:pt x="50" y="26"/>
                  </a:lnTo>
                  <a:lnTo>
                    <a:pt x="24" y="2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6" y="96"/>
                  </a:lnTo>
                  <a:lnTo>
                    <a:pt x="26" y="102"/>
                  </a:lnTo>
                  <a:lnTo>
                    <a:pt x="30" y="106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50" y="110"/>
                  </a:lnTo>
                  <a:lnTo>
                    <a:pt x="52" y="110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4" y="116"/>
                  </a:lnTo>
                  <a:lnTo>
                    <a:pt x="44" y="11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3156" y="1567"/>
              <a:ext cx="94" cy="96"/>
            </a:xfrm>
            <a:custGeom>
              <a:avLst/>
              <a:gdLst>
                <a:gd name="T0" fmla="*/ 88 w 94"/>
                <a:gd name="T1" fmla="*/ 42 h 96"/>
                <a:gd name="T2" fmla="*/ 86 w 94"/>
                <a:gd name="T3" fmla="*/ 34 h 96"/>
                <a:gd name="T4" fmla="*/ 80 w 94"/>
                <a:gd name="T5" fmla="*/ 22 h 96"/>
                <a:gd name="T6" fmla="*/ 70 w 94"/>
                <a:gd name="T7" fmla="*/ 12 h 96"/>
                <a:gd name="T8" fmla="*/ 56 w 94"/>
                <a:gd name="T9" fmla="*/ 6 h 96"/>
                <a:gd name="T10" fmla="*/ 48 w 94"/>
                <a:gd name="T11" fmla="*/ 6 h 96"/>
                <a:gd name="T12" fmla="*/ 24 w 94"/>
                <a:gd name="T13" fmla="*/ 12 h 96"/>
                <a:gd name="T14" fmla="*/ 10 w 94"/>
                <a:gd name="T15" fmla="*/ 30 h 96"/>
                <a:gd name="T16" fmla="*/ 6 w 94"/>
                <a:gd name="T17" fmla="*/ 42 h 96"/>
                <a:gd name="T18" fmla="*/ 48 w 94"/>
                <a:gd name="T19" fmla="*/ 96 h 96"/>
                <a:gd name="T20" fmla="*/ 34 w 94"/>
                <a:gd name="T21" fmla="*/ 94 h 96"/>
                <a:gd name="T22" fmla="*/ 12 w 94"/>
                <a:gd name="T23" fmla="*/ 80 h 96"/>
                <a:gd name="T24" fmla="*/ 4 w 94"/>
                <a:gd name="T25" fmla="*/ 68 h 96"/>
                <a:gd name="T26" fmla="*/ 0 w 94"/>
                <a:gd name="T27" fmla="*/ 48 h 96"/>
                <a:gd name="T28" fmla="*/ 2 w 94"/>
                <a:gd name="T29" fmla="*/ 38 h 96"/>
                <a:gd name="T30" fmla="*/ 4 w 94"/>
                <a:gd name="T31" fmla="*/ 28 h 96"/>
                <a:gd name="T32" fmla="*/ 20 w 94"/>
                <a:gd name="T33" fmla="*/ 6 h 96"/>
                <a:gd name="T34" fmla="*/ 48 w 94"/>
                <a:gd name="T35" fmla="*/ 0 h 96"/>
                <a:gd name="T36" fmla="*/ 58 w 94"/>
                <a:gd name="T37" fmla="*/ 0 h 96"/>
                <a:gd name="T38" fmla="*/ 74 w 94"/>
                <a:gd name="T39" fmla="*/ 6 h 96"/>
                <a:gd name="T40" fmla="*/ 82 w 94"/>
                <a:gd name="T41" fmla="*/ 12 h 96"/>
                <a:gd name="T42" fmla="*/ 92 w 94"/>
                <a:gd name="T43" fmla="*/ 28 h 96"/>
                <a:gd name="T44" fmla="*/ 94 w 94"/>
                <a:gd name="T45" fmla="*/ 48 h 96"/>
                <a:gd name="T46" fmla="*/ 6 w 94"/>
                <a:gd name="T47" fmla="*/ 48 h 96"/>
                <a:gd name="T48" fmla="*/ 8 w 94"/>
                <a:gd name="T49" fmla="*/ 58 h 96"/>
                <a:gd name="T50" fmla="*/ 10 w 94"/>
                <a:gd name="T51" fmla="*/ 66 h 96"/>
                <a:gd name="T52" fmla="*/ 24 w 94"/>
                <a:gd name="T53" fmla="*/ 84 h 96"/>
                <a:gd name="T54" fmla="*/ 48 w 94"/>
                <a:gd name="T55" fmla="*/ 90 h 96"/>
                <a:gd name="T56" fmla="*/ 60 w 94"/>
                <a:gd name="T57" fmla="*/ 88 h 96"/>
                <a:gd name="T58" fmla="*/ 78 w 94"/>
                <a:gd name="T59" fmla="*/ 78 h 96"/>
                <a:gd name="T60" fmla="*/ 84 w 94"/>
                <a:gd name="T61" fmla="*/ 66 h 96"/>
                <a:gd name="T62" fmla="*/ 90 w 94"/>
                <a:gd name="T63" fmla="*/ 68 h 96"/>
                <a:gd name="T64" fmla="*/ 84 w 94"/>
                <a:gd name="T65" fmla="*/ 80 h 96"/>
                <a:gd name="T66" fmla="*/ 62 w 94"/>
                <a:gd name="T67" fmla="*/ 94 h 96"/>
                <a:gd name="T68" fmla="*/ 48 w 94"/>
                <a:gd name="T6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96">
                  <a:moveTo>
                    <a:pt x="6" y="42"/>
                  </a:moveTo>
                  <a:lnTo>
                    <a:pt x="88" y="42"/>
                  </a:lnTo>
                  <a:lnTo>
                    <a:pt x="88" y="42"/>
                  </a:lnTo>
                  <a:lnTo>
                    <a:pt x="86" y="34"/>
                  </a:lnTo>
                  <a:lnTo>
                    <a:pt x="84" y="28"/>
                  </a:lnTo>
                  <a:lnTo>
                    <a:pt x="80" y="22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4" y="8"/>
                  </a:lnTo>
                  <a:lnTo>
                    <a:pt x="5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24" y="12"/>
                  </a:lnTo>
                  <a:lnTo>
                    <a:pt x="16" y="2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6" y="42"/>
                  </a:lnTo>
                  <a:lnTo>
                    <a:pt x="6" y="42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34" y="94"/>
                  </a:lnTo>
                  <a:lnTo>
                    <a:pt x="20" y="88"/>
                  </a:lnTo>
                  <a:lnTo>
                    <a:pt x="12" y="80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12" y="16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86" y="20"/>
                  </a:lnTo>
                  <a:lnTo>
                    <a:pt x="92" y="28"/>
                  </a:lnTo>
                  <a:lnTo>
                    <a:pt x="94" y="38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8" y="5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6" y="76"/>
                  </a:lnTo>
                  <a:lnTo>
                    <a:pt x="24" y="84"/>
                  </a:lnTo>
                  <a:lnTo>
                    <a:pt x="36" y="88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60" y="88"/>
                  </a:lnTo>
                  <a:lnTo>
                    <a:pt x="70" y="84"/>
                  </a:lnTo>
                  <a:lnTo>
                    <a:pt x="78" y="78"/>
                  </a:lnTo>
                  <a:lnTo>
                    <a:pt x="84" y="68"/>
                  </a:lnTo>
                  <a:lnTo>
                    <a:pt x="84" y="66"/>
                  </a:lnTo>
                  <a:lnTo>
                    <a:pt x="92" y="66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84" y="80"/>
                  </a:lnTo>
                  <a:lnTo>
                    <a:pt x="74" y="88"/>
                  </a:lnTo>
                  <a:lnTo>
                    <a:pt x="62" y="94"/>
                  </a:lnTo>
                  <a:lnTo>
                    <a:pt x="48" y="96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258" y="1567"/>
              <a:ext cx="144" cy="96"/>
            </a:xfrm>
            <a:custGeom>
              <a:avLst/>
              <a:gdLst>
                <a:gd name="T0" fmla="*/ 138 w 144"/>
                <a:gd name="T1" fmla="*/ 96 h 96"/>
                <a:gd name="T2" fmla="*/ 138 w 144"/>
                <a:gd name="T3" fmla="*/ 42 h 96"/>
                <a:gd name="T4" fmla="*/ 132 w 144"/>
                <a:gd name="T5" fmla="*/ 20 h 96"/>
                <a:gd name="T6" fmla="*/ 128 w 144"/>
                <a:gd name="T7" fmla="*/ 14 h 96"/>
                <a:gd name="T8" fmla="*/ 118 w 144"/>
                <a:gd name="T9" fmla="*/ 8 h 96"/>
                <a:gd name="T10" fmla="*/ 106 w 144"/>
                <a:gd name="T11" fmla="*/ 6 h 96"/>
                <a:gd name="T12" fmla="*/ 106 w 144"/>
                <a:gd name="T13" fmla="*/ 6 h 96"/>
                <a:gd name="T14" fmla="*/ 88 w 144"/>
                <a:gd name="T15" fmla="*/ 10 h 96"/>
                <a:gd name="T16" fmla="*/ 84 w 144"/>
                <a:gd name="T17" fmla="*/ 16 h 96"/>
                <a:gd name="T18" fmla="*/ 78 w 144"/>
                <a:gd name="T19" fmla="*/ 26 h 96"/>
                <a:gd name="T20" fmla="*/ 76 w 144"/>
                <a:gd name="T21" fmla="*/ 96 h 96"/>
                <a:gd name="T22" fmla="*/ 70 w 144"/>
                <a:gd name="T23" fmla="*/ 44 h 96"/>
                <a:gd name="T24" fmla="*/ 68 w 144"/>
                <a:gd name="T25" fmla="*/ 34 h 96"/>
                <a:gd name="T26" fmla="*/ 64 w 144"/>
                <a:gd name="T27" fmla="*/ 20 h 96"/>
                <a:gd name="T28" fmla="*/ 60 w 144"/>
                <a:gd name="T29" fmla="*/ 14 h 96"/>
                <a:gd name="T30" fmla="*/ 50 w 144"/>
                <a:gd name="T31" fmla="*/ 8 h 96"/>
                <a:gd name="T32" fmla="*/ 38 w 144"/>
                <a:gd name="T33" fmla="*/ 6 h 96"/>
                <a:gd name="T34" fmla="*/ 38 w 144"/>
                <a:gd name="T35" fmla="*/ 6 h 96"/>
                <a:gd name="T36" fmla="*/ 20 w 144"/>
                <a:gd name="T37" fmla="*/ 10 h 96"/>
                <a:gd name="T38" fmla="*/ 16 w 144"/>
                <a:gd name="T39" fmla="*/ 16 h 96"/>
                <a:gd name="T40" fmla="*/ 10 w 144"/>
                <a:gd name="T41" fmla="*/ 26 h 96"/>
                <a:gd name="T42" fmla="*/ 8 w 144"/>
                <a:gd name="T43" fmla="*/ 96 h 96"/>
                <a:gd name="T44" fmla="*/ 0 w 144"/>
                <a:gd name="T45" fmla="*/ 0 h 96"/>
                <a:gd name="T46" fmla="*/ 8 w 144"/>
                <a:gd name="T47" fmla="*/ 16 h 96"/>
                <a:gd name="T48" fmla="*/ 10 w 144"/>
                <a:gd name="T49" fmla="*/ 12 h 96"/>
                <a:gd name="T50" fmla="*/ 16 w 144"/>
                <a:gd name="T51" fmla="*/ 6 h 96"/>
                <a:gd name="T52" fmla="*/ 32 w 144"/>
                <a:gd name="T53" fmla="*/ 0 h 96"/>
                <a:gd name="T54" fmla="*/ 38 w 144"/>
                <a:gd name="T55" fmla="*/ 0 h 96"/>
                <a:gd name="T56" fmla="*/ 46 w 144"/>
                <a:gd name="T57" fmla="*/ 0 h 96"/>
                <a:gd name="T58" fmla="*/ 60 w 144"/>
                <a:gd name="T59" fmla="*/ 6 h 96"/>
                <a:gd name="T60" fmla="*/ 64 w 144"/>
                <a:gd name="T61" fmla="*/ 10 h 96"/>
                <a:gd name="T62" fmla="*/ 72 w 144"/>
                <a:gd name="T63" fmla="*/ 24 h 96"/>
                <a:gd name="T64" fmla="*/ 74 w 144"/>
                <a:gd name="T65" fmla="*/ 16 h 96"/>
                <a:gd name="T66" fmla="*/ 78 w 144"/>
                <a:gd name="T67" fmla="*/ 12 h 96"/>
                <a:gd name="T68" fmla="*/ 92 w 144"/>
                <a:gd name="T69" fmla="*/ 2 h 96"/>
                <a:gd name="T70" fmla="*/ 106 w 144"/>
                <a:gd name="T71" fmla="*/ 0 h 96"/>
                <a:gd name="T72" fmla="*/ 106 w 144"/>
                <a:gd name="T73" fmla="*/ 0 h 96"/>
                <a:gd name="T74" fmla="*/ 122 w 144"/>
                <a:gd name="T75" fmla="*/ 2 h 96"/>
                <a:gd name="T76" fmla="*/ 132 w 144"/>
                <a:gd name="T77" fmla="*/ 10 h 96"/>
                <a:gd name="T78" fmla="*/ 138 w 144"/>
                <a:gd name="T79" fmla="*/ 16 h 96"/>
                <a:gd name="T80" fmla="*/ 142 w 144"/>
                <a:gd name="T81" fmla="*/ 32 h 96"/>
                <a:gd name="T82" fmla="*/ 144 w 144"/>
                <a:gd name="T8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96">
                  <a:moveTo>
                    <a:pt x="144" y="96"/>
                  </a:moveTo>
                  <a:lnTo>
                    <a:pt x="138" y="9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34" y="26"/>
                  </a:lnTo>
                  <a:lnTo>
                    <a:pt x="132" y="20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4" y="10"/>
                  </a:lnTo>
                  <a:lnTo>
                    <a:pt x="118" y="8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4" y="8"/>
                  </a:lnTo>
                  <a:lnTo>
                    <a:pt x="88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76" y="44"/>
                  </a:lnTo>
                  <a:lnTo>
                    <a:pt x="76" y="96"/>
                  </a:lnTo>
                  <a:lnTo>
                    <a:pt x="70" y="96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34"/>
                  </a:lnTo>
                  <a:lnTo>
                    <a:pt x="66" y="26"/>
                  </a:lnTo>
                  <a:lnTo>
                    <a:pt x="64" y="20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6" y="10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8" y="42"/>
                  </a:lnTo>
                  <a:lnTo>
                    <a:pt x="8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8" y="16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4" y="16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6" y="6"/>
                  </a:lnTo>
                  <a:lnTo>
                    <a:pt x="92" y="2"/>
                  </a:lnTo>
                  <a:lnTo>
                    <a:pt x="100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22" y="2"/>
                  </a:lnTo>
                  <a:lnTo>
                    <a:pt x="128" y="6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8" y="16"/>
                  </a:lnTo>
                  <a:lnTo>
                    <a:pt x="140" y="24"/>
                  </a:lnTo>
                  <a:lnTo>
                    <a:pt x="142" y="32"/>
                  </a:lnTo>
                  <a:lnTo>
                    <a:pt x="144" y="42"/>
                  </a:lnTo>
                  <a:lnTo>
                    <a:pt x="144" y="96"/>
                  </a:lnTo>
                  <a:lnTo>
                    <a:pt x="144" y="96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410" y="1565"/>
              <a:ext cx="78" cy="98"/>
            </a:xfrm>
            <a:custGeom>
              <a:avLst/>
              <a:gdLst>
                <a:gd name="T0" fmla="*/ 42 w 78"/>
                <a:gd name="T1" fmla="*/ 98 h 98"/>
                <a:gd name="T2" fmla="*/ 40 w 78"/>
                <a:gd name="T3" fmla="*/ 98 h 98"/>
                <a:gd name="T4" fmla="*/ 24 w 78"/>
                <a:gd name="T5" fmla="*/ 96 h 98"/>
                <a:gd name="T6" fmla="*/ 14 w 78"/>
                <a:gd name="T7" fmla="*/ 92 h 98"/>
                <a:gd name="T8" fmla="*/ 2 w 78"/>
                <a:gd name="T9" fmla="*/ 78 h 98"/>
                <a:gd name="T10" fmla="*/ 0 w 78"/>
                <a:gd name="T11" fmla="*/ 66 h 98"/>
                <a:gd name="T12" fmla="*/ 6 w 78"/>
                <a:gd name="T13" fmla="*/ 68 h 98"/>
                <a:gd name="T14" fmla="*/ 8 w 78"/>
                <a:gd name="T15" fmla="*/ 74 h 98"/>
                <a:gd name="T16" fmla="*/ 18 w 78"/>
                <a:gd name="T17" fmla="*/ 86 h 98"/>
                <a:gd name="T18" fmla="*/ 26 w 78"/>
                <a:gd name="T19" fmla="*/ 90 h 98"/>
                <a:gd name="T20" fmla="*/ 40 w 78"/>
                <a:gd name="T21" fmla="*/ 92 h 98"/>
                <a:gd name="T22" fmla="*/ 42 w 78"/>
                <a:gd name="T23" fmla="*/ 92 h 98"/>
                <a:gd name="T24" fmla="*/ 54 w 78"/>
                <a:gd name="T25" fmla="*/ 90 h 98"/>
                <a:gd name="T26" fmla="*/ 68 w 78"/>
                <a:gd name="T27" fmla="*/ 82 h 98"/>
                <a:gd name="T28" fmla="*/ 72 w 78"/>
                <a:gd name="T29" fmla="*/ 70 h 98"/>
                <a:gd name="T30" fmla="*/ 72 w 78"/>
                <a:gd name="T31" fmla="*/ 66 h 98"/>
                <a:gd name="T32" fmla="*/ 66 w 78"/>
                <a:gd name="T33" fmla="*/ 58 h 98"/>
                <a:gd name="T34" fmla="*/ 52 w 78"/>
                <a:gd name="T35" fmla="*/ 52 h 98"/>
                <a:gd name="T36" fmla="*/ 38 w 78"/>
                <a:gd name="T37" fmla="*/ 50 h 98"/>
                <a:gd name="T38" fmla="*/ 26 w 78"/>
                <a:gd name="T39" fmla="*/ 48 h 98"/>
                <a:gd name="T40" fmla="*/ 10 w 78"/>
                <a:gd name="T41" fmla="*/ 42 h 98"/>
                <a:gd name="T42" fmla="*/ 4 w 78"/>
                <a:gd name="T43" fmla="*/ 34 h 98"/>
                <a:gd name="T44" fmla="*/ 2 w 78"/>
                <a:gd name="T45" fmla="*/ 28 h 98"/>
                <a:gd name="T46" fmla="*/ 8 w 78"/>
                <a:gd name="T47" fmla="*/ 12 h 98"/>
                <a:gd name="T48" fmla="*/ 24 w 78"/>
                <a:gd name="T49" fmla="*/ 2 h 98"/>
                <a:gd name="T50" fmla="*/ 38 w 78"/>
                <a:gd name="T51" fmla="*/ 0 h 98"/>
                <a:gd name="T52" fmla="*/ 54 w 78"/>
                <a:gd name="T53" fmla="*/ 2 h 98"/>
                <a:gd name="T54" fmla="*/ 62 w 78"/>
                <a:gd name="T55" fmla="*/ 6 h 98"/>
                <a:gd name="T56" fmla="*/ 74 w 78"/>
                <a:gd name="T57" fmla="*/ 20 h 98"/>
                <a:gd name="T58" fmla="*/ 76 w 78"/>
                <a:gd name="T59" fmla="*/ 28 h 98"/>
                <a:gd name="T60" fmla="*/ 70 w 78"/>
                <a:gd name="T61" fmla="*/ 28 h 98"/>
                <a:gd name="T62" fmla="*/ 68 w 78"/>
                <a:gd name="T63" fmla="*/ 20 h 98"/>
                <a:gd name="T64" fmla="*/ 56 w 78"/>
                <a:gd name="T65" fmla="*/ 10 h 98"/>
                <a:gd name="T66" fmla="*/ 52 w 78"/>
                <a:gd name="T67" fmla="*/ 8 h 98"/>
                <a:gd name="T68" fmla="*/ 26 w 78"/>
                <a:gd name="T69" fmla="*/ 8 h 98"/>
                <a:gd name="T70" fmla="*/ 18 w 78"/>
                <a:gd name="T71" fmla="*/ 12 h 98"/>
                <a:gd name="T72" fmla="*/ 10 w 78"/>
                <a:gd name="T73" fmla="*/ 20 h 98"/>
                <a:gd name="T74" fmla="*/ 8 w 78"/>
                <a:gd name="T75" fmla="*/ 28 h 98"/>
                <a:gd name="T76" fmla="*/ 10 w 78"/>
                <a:gd name="T77" fmla="*/ 36 h 98"/>
                <a:gd name="T78" fmla="*/ 28 w 78"/>
                <a:gd name="T79" fmla="*/ 42 h 98"/>
                <a:gd name="T80" fmla="*/ 40 w 78"/>
                <a:gd name="T81" fmla="*/ 44 h 98"/>
                <a:gd name="T82" fmla="*/ 66 w 78"/>
                <a:gd name="T83" fmla="*/ 50 h 98"/>
                <a:gd name="T84" fmla="*/ 74 w 78"/>
                <a:gd name="T85" fmla="*/ 58 h 98"/>
                <a:gd name="T86" fmla="*/ 78 w 78"/>
                <a:gd name="T87" fmla="*/ 70 h 98"/>
                <a:gd name="T88" fmla="*/ 76 w 78"/>
                <a:gd name="T89" fmla="*/ 78 h 98"/>
                <a:gd name="T90" fmla="*/ 66 w 78"/>
                <a:gd name="T91" fmla="*/ 92 h 98"/>
                <a:gd name="T92" fmla="*/ 56 w 78"/>
                <a:gd name="T93" fmla="*/ 96 h 98"/>
                <a:gd name="T94" fmla="*/ 42 w 78"/>
                <a:gd name="T9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98">
                  <a:moveTo>
                    <a:pt x="42" y="98"/>
                  </a:moveTo>
                  <a:lnTo>
                    <a:pt x="42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14" y="92"/>
                  </a:lnTo>
                  <a:lnTo>
                    <a:pt x="8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8" y="74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62" y="88"/>
                  </a:lnTo>
                  <a:lnTo>
                    <a:pt x="68" y="82"/>
                  </a:lnTo>
                  <a:lnTo>
                    <a:pt x="70" y="76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2" y="66"/>
                  </a:lnTo>
                  <a:lnTo>
                    <a:pt x="70" y="62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52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26" y="48"/>
                  </a:lnTo>
                  <a:lnTo>
                    <a:pt x="14" y="46"/>
                  </a:lnTo>
                  <a:lnTo>
                    <a:pt x="10" y="42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2" y="6"/>
                  </a:lnTo>
                  <a:lnTo>
                    <a:pt x="70" y="12"/>
                  </a:lnTo>
                  <a:lnTo>
                    <a:pt x="74" y="20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8" y="20"/>
                  </a:lnTo>
                  <a:lnTo>
                    <a:pt x="62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8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54" y="46"/>
                  </a:lnTo>
                  <a:lnTo>
                    <a:pt x="66" y="50"/>
                  </a:lnTo>
                  <a:lnTo>
                    <a:pt x="70" y="54"/>
                  </a:lnTo>
                  <a:lnTo>
                    <a:pt x="74" y="58"/>
                  </a:lnTo>
                  <a:lnTo>
                    <a:pt x="78" y="64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6" y="78"/>
                  </a:lnTo>
                  <a:lnTo>
                    <a:pt x="72" y="86"/>
                  </a:lnTo>
                  <a:lnTo>
                    <a:pt x="66" y="92"/>
                  </a:lnTo>
                  <a:lnTo>
                    <a:pt x="56" y="96"/>
                  </a:lnTo>
                  <a:lnTo>
                    <a:pt x="56" y="96"/>
                  </a:lnTo>
                  <a:lnTo>
                    <a:pt x="42" y="98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2266" y="1507"/>
              <a:ext cx="116" cy="112"/>
            </a:xfrm>
            <a:custGeom>
              <a:avLst/>
              <a:gdLst>
                <a:gd name="T0" fmla="*/ 42 w 116"/>
                <a:gd name="T1" fmla="*/ 0 h 112"/>
                <a:gd name="T2" fmla="*/ 42 w 116"/>
                <a:gd name="T3" fmla="*/ 0 h 112"/>
                <a:gd name="T4" fmla="*/ 26 w 116"/>
                <a:gd name="T5" fmla="*/ 0 h 112"/>
                <a:gd name="T6" fmla="*/ 16 w 116"/>
                <a:gd name="T7" fmla="*/ 2 h 112"/>
                <a:gd name="T8" fmla="*/ 16 w 116"/>
                <a:gd name="T9" fmla="*/ 2 h 112"/>
                <a:gd name="T10" fmla="*/ 14 w 116"/>
                <a:gd name="T11" fmla="*/ 2 h 112"/>
                <a:gd name="T12" fmla="*/ 14 w 116"/>
                <a:gd name="T13" fmla="*/ 2 h 112"/>
                <a:gd name="T14" fmla="*/ 10 w 116"/>
                <a:gd name="T15" fmla="*/ 4 h 112"/>
                <a:gd name="T16" fmla="*/ 4 w 116"/>
                <a:gd name="T17" fmla="*/ 6 h 112"/>
                <a:gd name="T18" fmla="*/ 2 w 116"/>
                <a:gd name="T19" fmla="*/ 10 h 112"/>
                <a:gd name="T20" fmla="*/ 0 w 116"/>
                <a:gd name="T21" fmla="*/ 16 h 112"/>
                <a:gd name="T22" fmla="*/ 0 w 116"/>
                <a:gd name="T23" fmla="*/ 16 h 112"/>
                <a:gd name="T24" fmla="*/ 0 w 116"/>
                <a:gd name="T25" fmla="*/ 24 h 112"/>
                <a:gd name="T26" fmla="*/ 4 w 116"/>
                <a:gd name="T27" fmla="*/ 30 h 112"/>
                <a:gd name="T28" fmla="*/ 10 w 116"/>
                <a:gd name="T29" fmla="*/ 38 h 112"/>
                <a:gd name="T30" fmla="*/ 10 w 116"/>
                <a:gd name="T31" fmla="*/ 38 h 112"/>
                <a:gd name="T32" fmla="*/ 88 w 116"/>
                <a:gd name="T33" fmla="*/ 106 h 112"/>
                <a:gd name="T34" fmla="*/ 88 w 116"/>
                <a:gd name="T35" fmla="*/ 106 h 112"/>
                <a:gd name="T36" fmla="*/ 94 w 116"/>
                <a:gd name="T37" fmla="*/ 110 h 112"/>
                <a:gd name="T38" fmla="*/ 100 w 116"/>
                <a:gd name="T39" fmla="*/ 112 h 112"/>
                <a:gd name="T40" fmla="*/ 106 w 116"/>
                <a:gd name="T41" fmla="*/ 112 h 112"/>
                <a:gd name="T42" fmla="*/ 110 w 116"/>
                <a:gd name="T43" fmla="*/ 112 h 112"/>
                <a:gd name="T44" fmla="*/ 110 w 116"/>
                <a:gd name="T45" fmla="*/ 112 h 112"/>
                <a:gd name="T46" fmla="*/ 116 w 116"/>
                <a:gd name="T47" fmla="*/ 108 h 112"/>
                <a:gd name="T48" fmla="*/ 116 w 116"/>
                <a:gd name="T49" fmla="*/ 108 h 112"/>
                <a:gd name="T50" fmla="*/ 110 w 116"/>
                <a:gd name="T51" fmla="*/ 110 h 112"/>
                <a:gd name="T52" fmla="*/ 110 w 116"/>
                <a:gd name="T53" fmla="*/ 110 h 112"/>
                <a:gd name="T54" fmla="*/ 104 w 116"/>
                <a:gd name="T55" fmla="*/ 108 h 112"/>
                <a:gd name="T56" fmla="*/ 98 w 116"/>
                <a:gd name="T57" fmla="*/ 106 h 112"/>
                <a:gd name="T58" fmla="*/ 98 w 116"/>
                <a:gd name="T59" fmla="*/ 106 h 112"/>
                <a:gd name="T60" fmla="*/ 88 w 116"/>
                <a:gd name="T61" fmla="*/ 94 h 112"/>
                <a:gd name="T62" fmla="*/ 78 w 116"/>
                <a:gd name="T63" fmla="*/ 80 h 112"/>
                <a:gd name="T64" fmla="*/ 66 w 116"/>
                <a:gd name="T65" fmla="*/ 58 h 112"/>
                <a:gd name="T66" fmla="*/ 64 w 116"/>
                <a:gd name="T67" fmla="*/ 56 h 112"/>
                <a:gd name="T68" fmla="*/ 64 w 116"/>
                <a:gd name="T69" fmla="*/ 56 h 112"/>
                <a:gd name="T70" fmla="*/ 58 w 116"/>
                <a:gd name="T71" fmla="*/ 38 h 112"/>
                <a:gd name="T72" fmla="*/ 58 w 116"/>
                <a:gd name="T73" fmla="*/ 28 h 112"/>
                <a:gd name="T74" fmla="*/ 58 w 116"/>
                <a:gd name="T75" fmla="*/ 16 h 112"/>
                <a:gd name="T76" fmla="*/ 58 w 116"/>
                <a:gd name="T77" fmla="*/ 16 h 112"/>
                <a:gd name="T78" fmla="*/ 60 w 116"/>
                <a:gd name="T79" fmla="*/ 6 h 112"/>
                <a:gd name="T80" fmla="*/ 64 w 116"/>
                <a:gd name="T81" fmla="*/ 0 h 112"/>
                <a:gd name="T82" fmla="*/ 64 w 116"/>
                <a:gd name="T83" fmla="*/ 0 h 112"/>
                <a:gd name="T84" fmla="*/ 42 w 116"/>
                <a:gd name="T85" fmla="*/ 0 h 112"/>
                <a:gd name="T86" fmla="*/ 42 w 116"/>
                <a:gd name="T8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12">
                  <a:moveTo>
                    <a:pt x="42" y="0"/>
                  </a:moveTo>
                  <a:lnTo>
                    <a:pt x="42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3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94" y="110"/>
                  </a:lnTo>
                  <a:lnTo>
                    <a:pt x="100" y="112"/>
                  </a:lnTo>
                  <a:lnTo>
                    <a:pt x="106" y="112"/>
                  </a:lnTo>
                  <a:lnTo>
                    <a:pt x="110" y="112"/>
                  </a:lnTo>
                  <a:lnTo>
                    <a:pt x="110" y="112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04" y="108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88" y="94"/>
                  </a:lnTo>
                  <a:lnTo>
                    <a:pt x="78" y="80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8" y="38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0" y="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262" y="1461"/>
              <a:ext cx="144" cy="68"/>
            </a:xfrm>
            <a:custGeom>
              <a:avLst/>
              <a:gdLst>
                <a:gd name="T0" fmla="*/ 48 w 144"/>
                <a:gd name="T1" fmla="*/ 40 h 68"/>
                <a:gd name="T2" fmla="*/ 48 w 144"/>
                <a:gd name="T3" fmla="*/ 40 h 68"/>
                <a:gd name="T4" fmla="*/ 70 w 144"/>
                <a:gd name="T5" fmla="*/ 42 h 68"/>
                <a:gd name="T6" fmla="*/ 72 w 144"/>
                <a:gd name="T7" fmla="*/ 42 h 68"/>
                <a:gd name="T8" fmla="*/ 72 w 144"/>
                <a:gd name="T9" fmla="*/ 42 h 68"/>
                <a:gd name="T10" fmla="*/ 90 w 144"/>
                <a:gd name="T11" fmla="*/ 44 h 68"/>
                <a:gd name="T12" fmla="*/ 100 w 144"/>
                <a:gd name="T13" fmla="*/ 48 h 68"/>
                <a:gd name="T14" fmla="*/ 110 w 144"/>
                <a:gd name="T15" fmla="*/ 56 h 68"/>
                <a:gd name="T16" fmla="*/ 110 w 144"/>
                <a:gd name="T17" fmla="*/ 56 h 68"/>
                <a:gd name="T18" fmla="*/ 118 w 144"/>
                <a:gd name="T19" fmla="*/ 62 h 68"/>
                <a:gd name="T20" fmla="*/ 122 w 144"/>
                <a:gd name="T21" fmla="*/ 68 h 68"/>
                <a:gd name="T22" fmla="*/ 122 w 144"/>
                <a:gd name="T23" fmla="*/ 68 h 68"/>
                <a:gd name="T24" fmla="*/ 132 w 144"/>
                <a:gd name="T25" fmla="*/ 48 h 68"/>
                <a:gd name="T26" fmla="*/ 140 w 144"/>
                <a:gd name="T27" fmla="*/ 36 h 68"/>
                <a:gd name="T28" fmla="*/ 144 w 144"/>
                <a:gd name="T29" fmla="*/ 26 h 68"/>
                <a:gd name="T30" fmla="*/ 144 w 144"/>
                <a:gd name="T31" fmla="*/ 26 h 68"/>
                <a:gd name="T32" fmla="*/ 144 w 144"/>
                <a:gd name="T33" fmla="*/ 26 h 68"/>
                <a:gd name="T34" fmla="*/ 144 w 144"/>
                <a:gd name="T35" fmla="*/ 26 h 68"/>
                <a:gd name="T36" fmla="*/ 144 w 144"/>
                <a:gd name="T37" fmla="*/ 20 h 68"/>
                <a:gd name="T38" fmla="*/ 144 w 144"/>
                <a:gd name="T39" fmla="*/ 14 h 68"/>
                <a:gd name="T40" fmla="*/ 142 w 144"/>
                <a:gd name="T41" fmla="*/ 10 h 68"/>
                <a:gd name="T42" fmla="*/ 138 w 144"/>
                <a:gd name="T43" fmla="*/ 4 h 68"/>
                <a:gd name="T44" fmla="*/ 138 w 144"/>
                <a:gd name="T45" fmla="*/ 4 h 68"/>
                <a:gd name="T46" fmla="*/ 134 w 144"/>
                <a:gd name="T47" fmla="*/ 2 h 68"/>
                <a:gd name="T48" fmla="*/ 126 w 144"/>
                <a:gd name="T49" fmla="*/ 0 h 68"/>
                <a:gd name="T50" fmla="*/ 124 w 144"/>
                <a:gd name="T51" fmla="*/ 0 h 68"/>
                <a:gd name="T52" fmla="*/ 124 w 144"/>
                <a:gd name="T53" fmla="*/ 0 h 68"/>
                <a:gd name="T54" fmla="*/ 114 w 144"/>
                <a:gd name="T55" fmla="*/ 2 h 68"/>
                <a:gd name="T56" fmla="*/ 114 w 144"/>
                <a:gd name="T57" fmla="*/ 2 h 68"/>
                <a:gd name="T58" fmla="*/ 16 w 144"/>
                <a:gd name="T59" fmla="*/ 38 h 68"/>
                <a:gd name="T60" fmla="*/ 16 w 144"/>
                <a:gd name="T61" fmla="*/ 38 h 68"/>
                <a:gd name="T62" fmla="*/ 12 w 144"/>
                <a:gd name="T63" fmla="*/ 40 h 68"/>
                <a:gd name="T64" fmla="*/ 6 w 144"/>
                <a:gd name="T65" fmla="*/ 44 h 68"/>
                <a:gd name="T66" fmla="*/ 2 w 144"/>
                <a:gd name="T67" fmla="*/ 48 h 68"/>
                <a:gd name="T68" fmla="*/ 0 w 144"/>
                <a:gd name="T69" fmla="*/ 54 h 68"/>
                <a:gd name="T70" fmla="*/ 0 w 144"/>
                <a:gd name="T71" fmla="*/ 54 h 68"/>
                <a:gd name="T72" fmla="*/ 0 w 144"/>
                <a:gd name="T73" fmla="*/ 60 h 68"/>
                <a:gd name="T74" fmla="*/ 0 w 144"/>
                <a:gd name="T75" fmla="*/ 60 h 68"/>
                <a:gd name="T76" fmla="*/ 4 w 144"/>
                <a:gd name="T77" fmla="*/ 50 h 68"/>
                <a:gd name="T78" fmla="*/ 8 w 144"/>
                <a:gd name="T79" fmla="*/ 48 h 68"/>
                <a:gd name="T80" fmla="*/ 12 w 144"/>
                <a:gd name="T81" fmla="*/ 44 h 68"/>
                <a:gd name="T82" fmla="*/ 12 w 144"/>
                <a:gd name="T83" fmla="*/ 44 h 68"/>
                <a:gd name="T84" fmla="*/ 20 w 144"/>
                <a:gd name="T85" fmla="*/ 42 h 68"/>
                <a:gd name="T86" fmla="*/ 30 w 144"/>
                <a:gd name="T87" fmla="*/ 42 h 68"/>
                <a:gd name="T88" fmla="*/ 48 w 144"/>
                <a:gd name="T89" fmla="*/ 40 h 68"/>
                <a:gd name="T90" fmla="*/ 48 w 144"/>
                <a:gd name="T9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68">
                  <a:moveTo>
                    <a:pt x="48" y="40"/>
                  </a:moveTo>
                  <a:lnTo>
                    <a:pt x="48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90" y="44"/>
                  </a:lnTo>
                  <a:lnTo>
                    <a:pt x="100" y="48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8" y="62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32" y="48"/>
                  </a:lnTo>
                  <a:lnTo>
                    <a:pt x="140" y="3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4" y="14"/>
                  </a:lnTo>
                  <a:lnTo>
                    <a:pt x="142" y="10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34" y="2"/>
                  </a:lnTo>
                  <a:lnTo>
                    <a:pt x="126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2" y="40"/>
                  </a:lnTo>
                  <a:lnTo>
                    <a:pt x="6" y="44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20" y="42"/>
                  </a:lnTo>
                  <a:lnTo>
                    <a:pt x="30" y="42"/>
                  </a:lnTo>
                  <a:lnTo>
                    <a:pt x="48" y="40"/>
                  </a:lnTo>
                  <a:lnTo>
                    <a:pt x="48" y="40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2336" y="1465"/>
              <a:ext cx="80" cy="148"/>
            </a:xfrm>
            <a:custGeom>
              <a:avLst/>
              <a:gdLst>
                <a:gd name="T0" fmla="*/ 0 w 80"/>
                <a:gd name="T1" fmla="*/ 100 h 148"/>
                <a:gd name="T2" fmla="*/ 0 w 80"/>
                <a:gd name="T3" fmla="*/ 100 h 148"/>
                <a:gd name="T4" fmla="*/ 12 w 80"/>
                <a:gd name="T5" fmla="*/ 120 h 148"/>
                <a:gd name="T6" fmla="*/ 18 w 80"/>
                <a:gd name="T7" fmla="*/ 132 h 148"/>
                <a:gd name="T8" fmla="*/ 26 w 80"/>
                <a:gd name="T9" fmla="*/ 140 h 148"/>
                <a:gd name="T10" fmla="*/ 26 w 80"/>
                <a:gd name="T11" fmla="*/ 140 h 148"/>
                <a:gd name="T12" fmla="*/ 26 w 80"/>
                <a:gd name="T13" fmla="*/ 140 h 148"/>
                <a:gd name="T14" fmla="*/ 26 w 80"/>
                <a:gd name="T15" fmla="*/ 140 h 148"/>
                <a:gd name="T16" fmla="*/ 30 w 80"/>
                <a:gd name="T17" fmla="*/ 144 h 148"/>
                <a:gd name="T18" fmla="*/ 34 w 80"/>
                <a:gd name="T19" fmla="*/ 146 h 148"/>
                <a:gd name="T20" fmla="*/ 40 w 80"/>
                <a:gd name="T21" fmla="*/ 148 h 148"/>
                <a:gd name="T22" fmla="*/ 40 w 80"/>
                <a:gd name="T23" fmla="*/ 148 h 148"/>
                <a:gd name="T24" fmla="*/ 46 w 80"/>
                <a:gd name="T25" fmla="*/ 146 h 148"/>
                <a:gd name="T26" fmla="*/ 46 w 80"/>
                <a:gd name="T27" fmla="*/ 146 h 148"/>
                <a:gd name="T28" fmla="*/ 52 w 80"/>
                <a:gd name="T29" fmla="*/ 142 h 148"/>
                <a:gd name="T30" fmla="*/ 56 w 80"/>
                <a:gd name="T31" fmla="*/ 136 h 148"/>
                <a:gd name="T32" fmla="*/ 60 w 80"/>
                <a:gd name="T33" fmla="*/ 126 h 148"/>
                <a:gd name="T34" fmla="*/ 60 w 80"/>
                <a:gd name="T35" fmla="*/ 126 h 148"/>
                <a:gd name="T36" fmla="*/ 80 w 80"/>
                <a:gd name="T37" fmla="*/ 24 h 148"/>
                <a:gd name="T38" fmla="*/ 80 w 80"/>
                <a:gd name="T39" fmla="*/ 24 h 148"/>
                <a:gd name="T40" fmla="*/ 80 w 80"/>
                <a:gd name="T41" fmla="*/ 18 h 148"/>
                <a:gd name="T42" fmla="*/ 80 w 80"/>
                <a:gd name="T43" fmla="*/ 12 h 148"/>
                <a:gd name="T44" fmla="*/ 78 w 80"/>
                <a:gd name="T45" fmla="*/ 6 h 148"/>
                <a:gd name="T46" fmla="*/ 74 w 80"/>
                <a:gd name="T47" fmla="*/ 2 h 148"/>
                <a:gd name="T48" fmla="*/ 74 w 80"/>
                <a:gd name="T49" fmla="*/ 2 h 148"/>
                <a:gd name="T50" fmla="*/ 68 w 80"/>
                <a:gd name="T51" fmla="*/ 0 h 148"/>
                <a:gd name="T52" fmla="*/ 68 w 80"/>
                <a:gd name="T53" fmla="*/ 0 h 148"/>
                <a:gd name="T54" fmla="*/ 74 w 80"/>
                <a:gd name="T55" fmla="*/ 8 h 148"/>
                <a:gd name="T56" fmla="*/ 76 w 80"/>
                <a:gd name="T57" fmla="*/ 12 h 148"/>
                <a:gd name="T58" fmla="*/ 76 w 80"/>
                <a:gd name="T59" fmla="*/ 18 h 148"/>
                <a:gd name="T60" fmla="*/ 76 w 80"/>
                <a:gd name="T61" fmla="*/ 18 h 148"/>
                <a:gd name="T62" fmla="*/ 70 w 80"/>
                <a:gd name="T63" fmla="*/ 32 h 148"/>
                <a:gd name="T64" fmla="*/ 62 w 80"/>
                <a:gd name="T65" fmla="*/ 48 h 148"/>
                <a:gd name="T66" fmla="*/ 50 w 80"/>
                <a:gd name="T67" fmla="*/ 68 h 148"/>
                <a:gd name="T68" fmla="*/ 48 w 80"/>
                <a:gd name="T69" fmla="*/ 70 h 148"/>
                <a:gd name="T70" fmla="*/ 48 w 80"/>
                <a:gd name="T71" fmla="*/ 70 h 148"/>
                <a:gd name="T72" fmla="*/ 36 w 80"/>
                <a:gd name="T73" fmla="*/ 84 h 148"/>
                <a:gd name="T74" fmla="*/ 28 w 80"/>
                <a:gd name="T75" fmla="*/ 90 h 148"/>
                <a:gd name="T76" fmla="*/ 16 w 80"/>
                <a:gd name="T77" fmla="*/ 96 h 148"/>
                <a:gd name="T78" fmla="*/ 16 w 80"/>
                <a:gd name="T79" fmla="*/ 96 h 148"/>
                <a:gd name="T80" fmla="*/ 6 w 80"/>
                <a:gd name="T81" fmla="*/ 98 h 148"/>
                <a:gd name="T82" fmla="*/ 0 w 80"/>
                <a:gd name="T83" fmla="*/ 100 h 148"/>
                <a:gd name="T84" fmla="*/ 0 w 80"/>
                <a:gd name="T8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148">
                  <a:moveTo>
                    <a:pt x="0" y="100"/>
                  </a:moveTo>
                  <a:lnTo>
                    <a:pt x="0" y="100"/>
                  </a:lnTo>
                  <a:lnTo>
                    <a:pt x="12" y="120"/>
                  </a:lnTo>
                  <a:lnTo>
                    <a:pt x="18" y="132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30" y="144"/>
                  </a:lnTo>
                  <a:lnTo>
                    <a:pt x="34" y="146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46" y="146"/>
                  </a:lnTo>
                  <a:lnTo>
                    <a:pt x="52" y="142"/>
                  </a:lnTo>
                  <a:lnTo>
                    <a:pt x="56" y="13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18"/>
                  </a:lnTo>
                  <a:lnTo>
                    <a:pt x="80" y="12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74" y="8"/>
                  </a:lnTo>
                  <a:lnTo>
                    <a:pt x="76" y="12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0" y="32"/>
                  </a:lnTo>
                  <a:lnTo>
                    <a:pt x="62" y="4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6" y="98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26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677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777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435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833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226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904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3227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451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51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37925"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28321" y="940696"/>
            <a:ext cx="2878096" cy="149701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6350" indent="0">
              <a:spcBef>
                <a:spcPts val="20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5069" y="4822963"/>
            <a:ext cx="26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©</a:t>
            </a:r>
            <a:r>
              <a:rPr lang="en-US" sz="800" dirty="0" err="1">
                <a:solidFill>
                  <a:schemeClr val="bg2"/>
                </a:solidFill>
              </a:rPr>
              <a:t>TEKsystems</a:t>
            </a:r>
            <a:r>
              <a:rPr lang="en-US" sz="800" dirty="0">
                <a:solidFill>
                  <a:schemeClr val="bg2"/>
                </a:solidFill>
              </a:rPr>
              <a:t> | Private and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3F61D-AEFA-2849-9FAF-21580D39E4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1184" y="304428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6756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NewBrand_SlideArt_C1_Interi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857250"/>
          </a:xfrm>
          <a:prstGeom prst="rect">
            <a:avLst/>
          </a:prstGeom>
        </p:spPr>
      </p:pic>
      <p:sp>
        <p:nvSpPr>
          <p:cNvPr id="4" name="Slide Number Placeholder 4"/>
          <p:cNvSpPr txBox="1">
            <a:spLocks/>
          </p:cNvSpPr>
          <p:nvPr/>
        </p:nvSpPr>
        <p:spPr>
          <a:xfrm>
            <a:off x="6597651" y="654844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341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Slide </a:t>
            </a:r>
            <a:fld id="{BFF31F1E-BF75-2E47-B9E7-8EBE58336795}" type="slidenum">
              <a:rPr kumimoji="0" lang="en-US" sz="675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3417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Placeholder 19"/>
          <p:cNvSpPr>
            <a:spLocks noGrp="1"/>
          </p:cNvSpPr>
          <p:nvPr>
            <p:ph type="title" hasCustomPrompt="1"/>
          </p:nvPr>
        </p:nvSpPr>
        <p:spPr>
          <a:xfrm>
            <a:off x="465668" y="-1100"/>
            <a:ext cx="6265333" cy="858350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l">
              <a:defRPr sz="1500"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5668" y="992215"/>
            <a:ext cx="8437033" cy="395126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37160" indent="-137160"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1200" b="0" cap="none">
                <a:solidFill>
                  <a:schemeClr val="tx2"/>
                </a:solidFill>
                <a:latin typeface="+mn-lt"/>
              </a:defRPr>
            </a:lvl1pPr>
            <a:lvl2pPr marL="274320" indent="-137160">
              <a:spcBef>
                <a:spcPts val="45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1050" b="0" cap="none">
                <a:solidFill>
                  <a:schemeClr val="accent3"/>
                </a:solidFill>
                <a:latin typeface="+mn-lt"/>
              </a:defRPr>
            </a:lvl2pPr>
            <a:lvl3pPr marL="411480" indent="-137160">
              <a:spcBef>
                <a:spcPts val="45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900" b="0" cap="none">
                <a:solidFill>
                  <a:schemeClr val="accent3"/>
                </a:solidFill>
                <a:latin typeface="+mn-lt"/>
              </a:defRPr>
            </a:lvl3pPr>
            <a:lvl4pPr marL="548640" indent="-137160">
              <a:spcBef>
                <a:spcPts val="45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750" b="0" cap="none">
                <a:solidFill>
                  <a:schemeClr val="accent3"/>
                </a:solidFill>
                <a:latin typeface="+mn-lt"/>
              </a:defRPr>
            </a:lvl4pPr>
            <a:lvl5pPr marL="685800" indent="-137160">
              <a:spcBef>
                <a:spcPts val="45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Wingdings" charset="2"/>
              <a:buChar char="§"/>
              <a:defRPr sz="750" b="0" cap="none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Agenda Bullets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34892"/>
      </p:ext>
    </p:extLst>
  </p:cSld>
  <p:clrMapOvr>
    <a:masterClrMapping/>
  </p:clrMapOvr>
  <p:transition/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339501"/>
            <a:ext cx="8640067" cy="87017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413" y="1209674"/>
            <a:ext cx="3586162" cy="3354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spcAft>
                <a:spcPts val="900"/>
              </a:spcAft>
              <a:defRPr lang="en-US" sz="1200" smtClean="0"/>
            </a:lvl1pPr>
            <a:lvl2pPr marL="133350" indent="-133350">
              <a:defRPr lang="en-US" sz="1200" smtClean="0"/>
            </a:lvl2pPr>
            <a:lvl3pPr marL="133350" indent="-133350">
              <a:defRPr lang="en-US" sz="1200" smtClean="0"/>
            </a:lvl3pPr>
            <a:lvl4pPr marL="266700" indent="-85725">
              <a:defRPr lang="en-US" sz="1100" smtClean="0"/>
            </a:lvl4pPr>
            <a:lvl5pPr marL="447675" indent="-88900">
              <a:defRPr lang="en-GB" sz="105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3363" y="1209674"/>
            <a:ext cx="3586162" cy="3354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100" dirty="0" smtClean="0"/>
            </a:lvl4pPr>
            <a:lvl5pPr>
              <a:defRPr lang="en-GB" sz="1050" dirty="0"/>
            </a:lvl5pPr>
          </a:lstStyle>
          <a:p>
            <a:pPr lvl="0">
              <a:spcAft>
                <a:spcPts val="900"/>
              </a:spcAft>
            </a:pPr>
            <a:r>
              <a:rPr lang="en-US" smtClean="0"/>
              <a:t>Click to edit Master text styles</a:t>
            </a:r>
          </a:p>
          <a:p>
            <a:pPr lvl="1">
              <a:spcAft>
                <a:spcPts val="900"/>
              </a:spcAft>
            </a:pPr>
            <a:r>
              <a:rPr lang="en-US" smtClean="0"/>
              <a:t>Second level</a:t>
            </a:r>
          </a:p>
          <a:p>
            <a:pPr lvl="2">
              <a:spcAft>
                <a:spcPts val="900"/>
              </a:spcAft>
            </a:pPr>
            <a:r>
              <a:rPr lang="en-US" smtClean="0"/>
              <a:t>Third level</a:t>
            </a:r>
          </a:p>
          <a:p>
            <a:pPr lvl="3">
              <a:spcAft>
                <a:spcPts val="900"/>
              </a:spcAft>
            </a:pPr>
            <a:r>
              <a:rPr lang="en-US" smtClean="0"/>
              <a:t>Fourth level</a:t>
            </a:r>
          </a:p>
          <a:p>
            <a:pPr lvl="4">
              <a:spcAft>
                <a:spcPts val="900"/>
              </a:spcAft>
            </a:pPr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05200" y="4824407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A2D9-DB72-48D3-9874-552612A03270}" type="datetime1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15/12/2019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7777" y="2503877"/>
            <a:ext cx="226224" cy="21074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F1CEF9-05AB-4E0D-B3C5-A103F37606C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24751" y="139700"/>
            <a:ext cx="1485898" cy="260350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add Security R*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51670" y="4840930"/>
            <a:ext cx="2902591" cy="234410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pPr lvl="0"/>
            <a:r>
              <a:rPr lang="en-US" dirty="0" smtClean="0"/>
              <a:t>Click here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1189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233024" y="297180"/>
            <a:ext cx="8669676" cy="3077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04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233024" y="297180"/>
            <a:ext cx="8669676" cy="3077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67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3756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662436"/>
            <a:ext cx="9144000" cy="48106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/>
          <p:cNvSpPr txBox="1">
            <a:spLocks/>
          </p:cNvSpPr>
          <p:nvPr userDrawn="1"/>
        </p:nvSpPr>
        <p:spPr>
          <a:xfrm>
            <a:off x="6832884" y="4857031"/>
            <a:ext cx="2166852" cy="154781"/>
          </a:xfrm>
          <a:prstGeom prst="rect">
            <a:avLst/>
          </a:prstGeom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0" marR="0" lvl="0" indent="0" algn="r" defTabSz="455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31F1E-BF75-2E47-B9E7-8EBE58336795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5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4662435"/>
            <a:ext cx="9144000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77" y="4672484"/>
            <a:ext cx="1532291" cy="4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887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2" y="4824410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E2215B-42A5-4EAC-950E-B3E951209642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15/12/2019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7777" y="2503877"/>
            <a:ext cx="226224" cy="21074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5C427-8BC2-47F1-AEEA-77F68850F65F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43" y="1173079"/>
            <a:ext cx="8229600" cy="28981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3860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77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319304" indent="0" algn="l" defTabSz="63860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77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638608" indent="0" algn="l" defTabSz="63860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77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957912" indent="0" algn="l" defTabSz="638608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77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277215" indent="0" algn="l" defTabSz="638608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1677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76" y="204402"/>
            <a:ext cx="8232377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951687" y="53332"/>
            <a:ext cx="2790098" cy="179785"/>
          </a:xfrm>
          <a:prstGeom prst="rect">
            <a:avLst/>
          </a:prstGeom>
        </p:spPr>
        <p:txBody>
          <a:bodyPr/>
          <a:lstStyle>
            <a:lvl1pPr marL="0" indent="0" algn="r" eaLnBrk="1" hangingPunct="1">
              <a:buNone/>
              <a:defRPr sz="1956"/>
            </a:lvl1pPr>
          </a:lstStyle>
          <a:p>
            <a:pPr algn="r" eaLnBrk="1" hangingPunct="1"/>
            <a:r>
              <a:rPr lang="en-US" sz="652" dirty="0" smtClean="0"/>
              <a:t>For internal use only. Select your 'R' level.</a:t>
            </a:r>
            <a:endParaRPr lang="en-US" sz="652" dirty="0"/>
          </a:p>
        </p:txBody>
      </p:sp>
    </p:spTree>
    <p:extLst>
      <p:ext uri="{BB962C8B-B14F-4D97-AF65-F5344CB8AC3E}">
        <p14:creationId xmlns:p14="http://schemas.microsoft.com/office/powerpoint/2010/main" val="3386930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37925"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741201" y="3337546"/>
            <a:ext cx="2897974" cy="1377010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6350" indent="0">
              <a:spcBef>
                <a:spcPts val="20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5069" y="4822963"/>
            <a:ext cx="26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©</a:t>
            </a:r>
            <a:r>
              <a:rPr lang="en-US" sz="800" dirty="0" err="1">
                <a:solidFill>
                  <a:schemeClr val="bg2"/>
                </a:solidFill>
              </a:rPr>
              <a:t>TEKsystems</a:t>
            </a:r>
            <a:r>
              <a:rPr lang="en-US" sz="800" dirty="0">
                <a:solidFill>
                  <a:schemeClr val="bg2"/>
                </a:solidFill>
              </a:rPr>
              <a:t> | Private and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2DA0-E50A-624F-8DF9-07FB2172FC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1184" y="304428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Slide Us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37925"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28321" y="940696"/>
            <a:ext cx="2878096" cy="149701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6350" indent="0">
              <a:spcBef>
                <a:spcPts val="20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15069" y="4822963"/>
            <a:ext cx="26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©</a:t>
            </a:r>
            <a:r>
              <a:rPr lang="en-US" sz="800" dirty="0" err="1">
                <a:solidFill>
                  <a:schemeClr val="bg2"/>
                </a:solidFill>
              </a:rPr>
              <a:t>TEKsystems</a:t>
            </a:r>
            <a:r>
              <a:rPr lang="en-US" sz="800" dirty="0">
                <a:solidFill>
                  <a:schemeClr val="bg2"/>
                </a:solidFill>
              </a:rPr>
              <a:t> | Private and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921A2-7498-D943-B2DA-324658EEB6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184" y="304428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Slide Us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37925"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741201" y="3337546"/>
            <a:ext cx="2897974" cy="1377010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6350" indent="0">
              <a:spcBef>
                <a:spcPts val="20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15069" y="4822963"/>
            <a:ext cx="26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©</a:t>
            </a:r>
            <a:r>
              <a:rPr lang="en-US" sz="800" dirty="0" err="1">
                <a:solidFill>
                  <a:schemeClr val="bg2"/>
                </a:solidFill>
              </a:rPr>
              <a:t>TEKsystems</a:t>
            </a:r>
            <a:r>
              <a:rPr lang="en-US" sz="800" dirty="0">
                <a:solidFill>
                  <a:schemeClr val="bg2"/>
                </a:solidFill>
              </a:rPr>
              <a:t> | Private and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944E7-C5C6-7848-91AC-437759C118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184" y="304428"/>
            <a:ext cx="1628653" cy="4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4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37925"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15069" y="4822963"/>
            <a:ext cx="26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©</a:t>
            </a:r>
            <a:r>
              <a:rPr lang="en-US" sz="800" dirty="0" err="1">
                <a:solidFill>
                  <a:schemeClr val="bg2"/>
                </a:solidFill>
              </a:rPr>
              <a:t>TEKsystems</a:t>
            </a:r>
            <a:r>
              <a:rPr lang="en-US" sz="800" dirty="0">
                <a:solidFill>
                  <a:schemeClr val="bg2"/>
                </a:solidFill>
              </a:rPr>
              <a:t> | 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3" r:id="rId3"/>
    <p:sldLayoutId id="2147483673" r:id="rId4"/>
    <p:sldLayoutId id="2147483677" r:id="rId5"/>
    <p:sldLayoutId id="2147483678" r:id="rId6"/>
    <p:sldLayoutId id="2147483679" r:id="rId7"/>
    <p:sldLayoutId id="2147483680" r:id="rId8"/>
    <p:sldLayoutId id="2147483662" r:id="rId9"/>
    <p:sldLayoutId id="2147483674" r:id="rId10"/>
    <p:sldLayoutId id="2147483681" r:id="rId11"/>
    <p:sldLayoutId id="2147483675" r:id="rId12"/>
    <p:sldLayoutId id="2147483676" r:id="rId13"/>
    <p:sldLayoutId id="2147483664" r:id="rId14"/>
    <p:sldLayoutId id="2147483682" r:id="rId15"/>
    <p:sldLayoutId id="2147483683" r:id="rId16"/>
    <p:sldLayoutId id="2147483684" r:id="rId17"/>
    <p:sldLayoutId id="2147483685" r:id="rId18"/>
    <p:sldLayoutId id="2147483667" r:id="rId19"/>
    <p:sldLayoutId id="2147483686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18" userDrawn="1">
          <p15:clr>
            <a:srgbClr val="F26B43"/>
          </p15:clr>
        </p15:guide>
        <p15:guide id="2" pos="5442" userDrawn="1">
          <p15:clr>
            <a:srgbClr val="F26B43"/>
          </p15:clr>
        </p15:guide>
        <p15:guide id="3" orient="horz" pos="2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B169-159B-4D6D-A708-ECC1C9193ACA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5A68-9C11-43CC-9D7C-0284D87D7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8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41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</p:sldLayoutIdLst>
  <p:transition/>
  <p:timing>
    <p:tnLst>
      <p:par>
        <p:cTn id="1" dur="indefinite" restart="never" nodeType="tmRoot"/>
      </p:par>
    </p:tnLst>
  </p:timing>
  <p:txStyles>
    <p:titleStyle>
      <a:lvl1pPr algn="r" defTabSz="455613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Arial Bold"/>
          <a:ea typeface="ＭＳ Ｐゴシック" pitchFamily="-65" charset="-128"/>
          <a:cs typeface="Arial Bold"/>
        </a:defRPr>
      </a:lvl1pPr>
      <a:lvl2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2pPr>
      <a:lvl3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3pPr>
      <a:lvl4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4pPr>
      <a:lvl5pPr algn="r" defTabSz="455613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 Bold" pitchFamily="-65" charset="0"/>
          <a:ea typeface="ＭＳ Ｐゴシック" pitchFamily="-65" charset="-128"/>
          <a:cs typeface="Arial Bold" pitchFamily="34" charset="0"/>
        </a:defRPr>
      </a:lvl5pPr>
      <a:lvl6pPr marL="4572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6pPr>
      <a:lvl7pPr marL="9144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7pPr>
      <a:lvl8pPr marL="13716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8pPr>
      <a:lvl9pPr marL="1828800" algn="l" defTabSz="4556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algn="l" defTabSz="455613" rtl="0" eaLnBrk="1" fontAlgn="base" hangingPunct="1">
        <a:spcBef>
          <a:spcPts val="2000"/>
        </a:spcBef>
        <a:spcAft>
          <a:spcPct val="0"/>
        </a:spcAft>
        <a:buFont typeface="Arial" pitchFamily="34" charset="0"/>
        <a:defRPr sz="2200" b="1" kern="1200" cap="all">
          <a:solidFill>
            <a:schemeClr val="accent1"/>
          </a:solidFill>
          <a:latin typeface="Arial Bold"/>
          <a:ea typeface="ＭＳ Ｐゴシック" pitchFamily="-65" charset="-128"/>
          <a:cs typeface="Arial Bold"/>
        </a:defRPr>
      </a:lvl1pPr>
      <a:lvl2pPr marL="284163" indent="-284163" algn="l" defTabSz="455613" rtl="0" eaLnBrk="1" fontAlgn="base" hangingPunct="1">
        <a:spcBef>
          <a:spcPct val="20000"/>
        </a:spcBef>
        <a:spcAft>
          <a:spcPct val="0"/>
        </a:spcAft>
        <a:buClr>
          <a:srgbClr val="002D46"/>
        </a:buClr>
        <a:buSzPct val="103000"/>
        <a:buFont typeface="Arial Black" pitchFamily="34" charset="0"/>
        <a:defRPr sz="20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2pPr>
      <a:lvl3pPr marL="455613" indent="-227013" algn="l" defTabSz="455613" rtl="0" eaLnBrk="1" fontAlgn="base" hangingPunct="1">
        <a:spcBef>
          <a:spcPts val="800"/>
        </a:spcBef>
        <a:spcAft>
          <a:spcPts val="800"/>
        </a:spcAft>
        <a:buClr>
          <a:srgbClr val="002D46"/>
        </a:buClr>
        <a:buSzPct val="103000"/>
        <a:buFont typeface="Arial Black" pitchFamily="34" charset="0"/>
        <a:buChar char="›"/>
        <a:defRPr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3pPr>
      <a:lvl4pPr marL="798513" indent="-227013" algn="l" defTabSz="455613" rtl="0" eaLnBrk="1" fontAlgn="base" hangingPunct="1">
        <a:spcBef>
          <a:spcPct val="0"/>
        </a:spcBef>
        <a:spcAft>
          <a:spcPts val="300"/>
        </a:spcAft>
        <a:buClr>
          <a:srgbClr val="002D46"/>
        </a:buClr>
        <a:buFont typeface="Arial Black" pitchFamily="34" charset="0"/>
        <a:buChar char="›"/>
        <a:defRPr sz="16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4pPr>
      <a:lvl5pPr marL="1141413" indent="-227013" algn="l" defTabSz="455613" rtl="0" eaLnBrk="1" fontAlgn="base" hangingPunct="1">
        <a:spcBef>
          <a:spcPct val="20000"/>
        </a:spcBef>
        <a:spcAft>
          <a:spcPts val="300"/>
        </a:spcAft>
        <a:buClr>
          <a:srgbClr val="002D46"/>
        </a:buClr>
        <a:buFont typeface="Arial Black" pitchFamily="34" charset="0"/>
        <a:buChar char="›"/>
        <a:defRPr sz="1400" kern="1200">
          <a:solidFill>
            <a:schemeClr val="accent2"/>
          </a:solidFill>
          <a:latin typeface="+mn-lt"/>
          <a:ea typeface="ＭＳ Ｐゴシック" pitchFamily="-65" charset="-128"/>
          <a:cs typeface="ＭＳ Ｐゴシック"/>
        </a:defRPr>
      </a:lvl5pPr>
      <a:lvl6pPr marL="251430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1932704"/>
            <a:ext cx="4626978" cy="461665"/>
          </a:xfrm>
        </p:spPr>
        <p:txBody>
          <a:bodyPr/>
          <a:lstStyle/>
          <a:p>
            <a:r>
              <a:rPr lang="en-US" sz="2400" dirty="0" err="1" smtClean="0"/>
              <a:t>KingsGuard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6139" y="4291879"/>
            <a:ext cx="4626978" cy="276999"/>
          </a:xfrm>
        </p:spPr>
        <p:txBody>
          <a:bodyPr/>
          <a:lstStyle/>
          <a:p>
            <a:r>
              <a:rPr lang="en-US" dirty="0" smtClean="0"/>
              <a:t>12</a:t>
            </a:r>
            <a:r>
              <a:rPr lang="en-US" dirty="0" smtClean="0"/>
              <a:t>/15/2019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2250E26-6AD1-4ADA-906F-FADE5FDAD993}"/>
              </a:ext>
            </a:extLst>
          </p:cNvPr>
          <p:cNvSpPr txBox="1">
            <a:spLocks/>
          </p:cNvSpPr>
          <p:nvPr/>
        </p:nvSpPr>
        <p:spPr>
          <a:xfrm>
            <a:off x="946139" y="2577043"/>
            <a:ext cx="1604556" cy="153216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None/>
              <a:tabLst/>
              <a:defRPr sz="15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None/>
              <a:tabLst/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None/>
              <a:tabLst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CB273B"/>
                </a:solidFill>
              </a:rPr>
              <a:t>Neha Singh</a:t>
            </a:r>
          </a:p>
          <a:p>
            <a:r>
              <a:rPr lang="en-US" dirty="0" smtClean="0">
                <a:solidFill>
                  <a:srgbClr val="CB273B"/>
                </a:solidFill>
              </a:rPr>
              <a:t>Anjali Rani</a:t>
            </a:r>
          </a:p>
          <a:p>
            <a:r>
              <a:rPr lang="en-US" dirty="0" smtClean="0">
                <a:solidFill>
                  <a:srgbClr val="CB273B"/>
                </a:solidFill>
              </a:rPr>
              <a:t>Shivam Kumar</a:t>
            </a:r>
          </a:p>
          <a:p>
            <a:r>
              <a:rPr lang="en-US" dirty="0" smtClean="0">
                <a:solidFill>
                  <a:srgbClr val="CB273B"/>
                </a:solidFill>
              </a:rPr>
              <a:t>Atul Aditya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069" y="1204911"/>
            <a:ext cx="8224105" cy="424732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0067D-D154-4D28-8683-EFC7621A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71" y="991136"/>
            <a:ext cx="852281" cy="852281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CDE3C-EC07-4D04-A202-4BBAB14C6E7B}"/>
              </a:ext>
            </a:extLst>
          </p:cNvPr>
          <p:cNvSpPr txBox="1"/>
          <p:nvPr/>
        </p:nvSpPr>
        <p:spPr>
          <a:xfrm>
            <a:off x="6204154" y="888060"/>
            <a:ext cx="293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E02E1B-0C89-4248-809C-68B7A04B7FD2}"/>
              </a:ext>
            </a:extLst>
          </p:cNvPr>
          <p:cNvSpPr txBox="1">
            <a:spLocks/>
          </p:cNvSpPr>
          <p:nvPr/>
        </p:nvSpPr>
        <p:spPr>
          <a:xfrm>
            <a:off x="415069" y="2211183"/>
            <a:ext cx="8315976" cy="3053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7475" indent="-117475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6075" indent="-173038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4350" indent="-1682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90563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1B586B"/>
                </a:solidFill>
              </a:rPr>
              <a:t>Problem Statement 1: </a:t>
            </a:r>
            <a:r>
              <a:rPr lang="en-US" b="1" dirty="0" smtClean="0">
                <a:solidFill>
                  <a:srgbClr val="1B586B"/>
                </a:solidFill>
              </a:rPr>
              <a:t>One app for all purpose </a:t>
            </a:r>
            <a:r>
              <a:rPr lang="en-US" dirty="0" smtClean="0">
                <a:solidFill>
                  <a:srgbClr val="1B586B"/>
                </a:solidFill>
              </a:rPr>
              <a:t>whether the user is in a monument, shopping mall or    		        hotel chains and many more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1B586B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1B586B"/>
                </a:solidFill>
              </a:rPr>
              <a:t>Problem Statement </a:t>
            </a:r>
            <a:r>
              <a:rPr lang="en-US" dirty="0" smtClean="0">
                <a:solidFill>
                  <a:srgbClr val="1B586B"/>
                </a:solidFill>
              </a:rPr>
              <a:t>2: </a:t>
            </a:r>
            <a:r>
              <a:rPr lang="en-US" b="1" dirty="0" smtClean="0">
                <a:solidFill>
                  <a:srgbClr val="1B586B"/>
                </a:solidFill>
              </a:rPr>
              <a:t>Least expensive voice to text and text to voice conversion app, great 	</a:t>
            </a:r>
            <a:r>
              <a:rPr lang="en-US" b="1" dirty="0">
                <a:solidFill>
                  <a:srgbClr val="1B586B"/>
                </a:solidFill>
              </a:rPr>
              <a:t>	 </a:t>
            </a:r>
            <a:r>
              <a:rPr lang="en-US" b="1" dirty="0" smtClean="0">
                <a:solidFill>
                  <a:srgbClr val="1B586B"/>
                </a:solidFill>
              </a:rPr>
              <a:t>       replacement for all </a:t>
            </a:r>
            <a:r>
              <a:rPr lang="en-US" b="1" dirty="0">
                <a:solidFill>
                  <a:srgbClr val="1B586B"/>
                </a:solidFill>
              </a:rPr>
              <a:t>expensive hardware like </a:t>
            </a:r>
            <a:r>
              <a:rPr lang="en-US" b="1" dirty="0" smtClean="0">
                <a:solidFill>
                  <a:srgbClr val="1B586B"/>
                </a:solidFill>
              </a:rPr>
              <a:t>echo</a:t>
            </a:r>
            <a:r>
              <a:rPr lang="en-US" dirty="0" smtClean="0">
                <a:solidFill>
                  <a:srgbClr val="1B586B"/>
                </a:solidFill>
              </a:rPr>
              <a:t>, event affordable to small 		        businesses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1B5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21" y="619020"/>
            <a:ext cx="5637539" cy="424732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User workflow and technology stack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" y="1158145"/>
            <a:ext cx="748664" cy="1239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23" y="1195190"/>
            <a:ext cx="1046028" cy="1202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83" y="1213748"/>
            <a:ext cx="1029567" cy="1184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68" y="1159084"/>
            <a:ext cx="2300833" cy="138630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842160" y="1733726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8424" y="2525195"/>
            <a:ext cx="13175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User visits a place (monument, mall, </a:t>
            </a:r>
            <a:r>
              <a:rPr lang="en-US" sz="1000" b="1" dirty="0" err="1" smtClean="0"/>
              <a:t>zoo,hotel</a:t>
            </a:r>
            <a:r>
              <a:rPr lang="en-US" sz="1000" b="1" dirty="0" smtClean="0"/>
              <a:t>)</a:t>
            </a:r>
            <a:endParaRPr lang="en-US" sz="1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91" y="1213748"/>
            <a:ext cx="1037955" cy="118438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266316" y="1629941"/>
            <a:ext cx="450987" cy="148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04858" y="2570781"/>
            <a:ext cx="115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Asks </a:t>
            </a:r>
            <a:r>
              <a:rPr lang="en-US" sz="1000" b="1" dirty="0" smtClean="0"/>
              <a:t>questions to receptionist</a:t>
            </a:r>
            <a:endParaRPr lang="en-US" sz="10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41" y="1213748"/>
            <a:ext cx="970297" cy="1184383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2372679" y="1705335"/>
            <a:ext cx="310812" cy="124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693376" y="1710813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127918" y="1688701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6511003" y="1705335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41023" y="2552223"/>
            <a:ext cx="13175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Scans </a:t>
            </a:r>
            <a:r>
              <a:rPr lang="en-US" sz="1000" b="1" dirty="0"/>
              <a:t>the QR code</a:t>
            </a:r>
          </a:p>
          <a:p>
            <a:endParaRPr 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025541" y="2570781"/>
            <a:ext cx="1156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Android Receptionist</a:t>
            </a:r>
            <a:endParaRPr lang="en-US" sz="1000" b="1" dirty="0"/>
          </a:p>
          <a:p>
            <a:r>
              <a:rPr lang="en-US" sz="1000" b="1" dirty="0" smtClean="0"/>
              <a:t>App converts  voice to text</a:t>
            </a:r>
            <a:endParaRPr 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27917" y="2553361"/>
            <a:ext cx="186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Parser : Convert text questions to tags and finds the most appropriate question by percentage calculation</a:t>
            </a:r>
            <a:endParaRPr lang="en-US" sz="1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232451" y="2570781"/>
            <a:ext cx="1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Finds the most appropriate answer to the question : Stores all the answers</a:t>
            </a:r>
            <a:endParaRPr 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02822" y="3470025"/>
            <a:ext cx="1677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Technology Stack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0977" y="3933856"/>
            <a:ext cx="131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Android App written in </a:t>
            </a:r>
            <a:r>
              <a:rPr lang="en-US" sz="1000" b="1" dirty="0" err="1" smtClean="0"/>
              <a:t>Kotlin</a:t>
            </a:r>
            <a:endParaRPr lang="en-US" sz="1000" b="1" dirty="0"/>
          </a:p>
        </p:txBody>
      </p:sp>
      <p:sp>
        <p:nvSpPr>
          <p:cNvPr id="39" name="Right Arrow 38"/>
          <p:cNvSpPr/>
          <p:nvPr/>
        </p:nvSpPr>
        <p:spPr>
          <a:xfrm>
            <a:off x="1561951" y="4027831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880044" y="3969200"/>
            <a:ext cx="131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Parser written in Node.js</a:t>
            </a:r>
            <a:endParaRPr lang="en-US" sz="1000" b="1" dirty="0"/>
          </a:p>
        </p:txBody>
      </p:sp>
      <p:sp>
        <p:nvSpPr>
          <p:cNvPr id="42" name="Right Arrow 41"/>
          <p:cNvSpPr/>
          <p:nvPr/>
        </p:nvSpPr>
        <p:spPr>
          <a:xfrm>
            <a:off x="3053521" y="4063199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428050" y="3910394"/>
            <a:ext cx="2165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/>
              <a:t>Serverless</a:t>
            </a:r>
            <a:r>
              <a:rPr lang="en-US" sz="1000" b="1" dirty="0" smtClean="0"/>
              <a:t> </a:t>
            </a:r>
            <a:r>
              <a:rPr lang="en-US" sz="1000" b="1" dirty="0"/>
              <a:t>Cloud </a:t>
            </a:r>
            <a:r>
              <a:rPr lang="en-US" sz="1000" b="1" dirty="0" smtClean="0"/>
              <a:t>computing : AWS: API Gateway , Amazon Lambda </a:t>
            </a:r>
            <a:r>
              <a:rPr lang="en-US" sz="1000" b="1" dirty="0"/>
              <a:t>, </a:t>
            </a:r>
            <a:r>
              <a:rPr lang="en-US" sz="1000" b="1" dirty="0" err="1" smtClean="0"/>
              <a:t>Dynamodb</a:t>
            </a:r>
            <a:r>
              <a:rPr lang="en-US" sz="1000" b="1" dirty="0" smtClean="0"/>
              <a:t> </a:t>
            </a:r>
            <a:endParaRPr lang="en-US" sz="1000" b="1" dirty="0"/>
          </a:p>
        </p:txBody>
      </p:sp>
      <p:sp>
        <p:nvSpPr>
          <p:cNvPr id="45" name="Down Arrow 44"/>
          <p:cNvSpPr/>
          <p:nvPr/>
        </p:nvSpPr>
        <p:spPr>
          <a:xfrm>
            <a:off x="7806811" y="3227348"/>
            <a:ext cx="186771" cy="3413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4"/>
          <a:stretch/>
        </p:blipFill>
        <p:spPr>
          <a:xfrm>
            <a:off x="7415047" y="3606044"/>
            <a:ext cx="970297" cy="9461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152943" y="4589501"/>
            <a:ext cx="14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Speaks the answer to the user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742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22" y="610017"/>
            <a:ext cx="6320028" cy="424732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Business workflow and technology stack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4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2821" y="3470025"/>
            <a:ext cx="16699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Technology Stack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0977" y="3933856"/>
            <a:ext cx="131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Web App written in Angular 8</a:t>
            </a:r>
            <a:endParaRPr lang="en-US" sz="1000" b="1" dirty="0"/>
          </a:p>
        </p:txBody>
      </p:sp>
      <p:sp>
        <p:nvSpPr>
          <p:cNvPr id="39" name="Right Arrow 38"/>
          <p:cNvSpPr/>
          <p:nvPr/>
        </p:nvSpPr>
        <p:spPr>
          <a:xfrm>
            <a:off x="1561951" y="4027831"/>
            <a:ext cx="310812" cy="14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899784" y="3837998"/>
            <a:ext cx="2165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/>
              <a:t>Serverless</a:t>
            </a:r>
            <a:r>
              <a:rPr lang="en-US" sz="1000" b="1" dirty="0" smtClean="0"/>
              <a:t> </a:t>
            </a:r>
            <a:r>
              <a:rPr lang="en-US" sz="1000" b="1" dirty="0"/>
              <a:t>Cloud </a:t>
            </a:r>
            <a:r>
              <a:rPr lang="en-US" sz="1000" b="1" dirty="0" smtClean="0"/>
              <a:t>computing : AWS: API Gateway , Amazon Lambda </a:t>
            </a:r>
            <a:r>
              <a:rPr lang="en-US" sz="1000" b="1" dirty="0"/>
              <a:t>, </a:t>
            </a:r>
            <a:r>
              <a:rPr lang="en-US" sz="1000" b="1" dirty="0" err="1" smtClean="0"/>
              <a:t>Dynamodb</a:t>
            </a:r>
            <a:r>
              <a:rPr lang="en-US" sz="1000" b="1" dirty="0" smtClean="0"/>
              <a:t> </a:t>
            </a:r>
            <a:endParaRPr 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18633" y="2627542"/>
            <a:ext cx="1767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Registration/ login Screen</a:t>
            </a:r>
            <a:endParaRPr 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86117" y="2659782"/>
            <a:ext cx="1494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Registration Screen</a:t>
            </a:r>
            <a:endParaRPr 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353207" y="2626715"/>
            <a:ext cx="1494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Welcome screen</a:t>
            </a:r>
            <a:endParaRPr 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755367" y="2659782"/>
            <a:ext cx="1767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Question Answer Screen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673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65" y="1069165"/>
            <a:ext cx="8197989" cy="424732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Limitations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465" y="2532816"/>
            <a:ext cx="224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Future Scope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3458" y="1726932"/>
            <a:ext cx="81665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 we have to open our app and </a:t>
            </a:r>
            <a:r>
              <a:rPr lang="en-US" dirty="0"/>
              <a:t>ask the </a:t>
            </a:r>
            <a:r>
              <a:rPr lang="en-US" dirty="0" smtClean="0"/>
              <a:t>receptionist the voice command.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110" y="3170244"/>
            <a:ext cx="6803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Nature language processing will be enhanced with time. </a:t>
            </a:r>
          </a:p>
          <a:p>
            <a:r>
              <a:rPr lang="en-US" dirty="0" smtClean="0"/>
              <a:t>- Extending the parser to larger businesses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Image result for q &amp;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146175"/>
            <a:ext cx="4461546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28182" y="2382464"/>
            <a:ext cx="4626978" cy="604781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Thank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4821238"/>
            <a:ext cx="409575" cy="215900"/>
          </a:xfrm>
        </p:spPr>
        <p:txBody>
          <a:bodyPr/>
          <a:lstStyle/>
          <a:p>
            <a:fld id="{9835B171-50E3-2D49-9067-C9D2D5BD95F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D7527D6-0044-5D48-870F-775C2CDDEB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2" r="27668"/>
          <a:stretch/>
        </p:blipFill>
        <p:spPr>
          <a:xfrm>
            <a:off x="4481736" y="830990"/>
            <a:ext cx="4662264" cy="4312511"/>
          </a:xfrm>
        </p:spPr>
      </p:pic>
    </p:spTree>
    <p:extLst>
      <p:ext uri="{BB962C8B-B14F-4D97-AF65-F5344CB8AC3E}">
        <p14:creationId xmlns:p14="http://schemas.microsoft.com/office/powerpoint/2010/main" val="257076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Ksystems">
      <a:dk1>
        <a:srgbClr val="000000"/>
      </a:dk1>
      <a:lt1>
        <a:srgbClr val="FFFFFF"/>
      </a:lt1>
      <a:dk2>
        <a:srgbClr val="CFD4D7"/>
      </a:dk2>
      <a:lt2>
        <a:srgbClr val="717073"/>
      </a:lt2>
      <a:accent1>
        <a:srgbClr val="021A32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TEKsystems_2012">
  <a:themeElements>
    <a:clrScheme name="TEK2012">
      <a:dk1>
        <a:srgbClr val="000000"/>
      </a:dk1>
      <a:lt1>
        <a:srgbClr val="FFFFFF"/>
      </a:lt1>
      <a:dk2>
        <a:srgbClr val="021A32"/>
      </a:dk2>
      <a:lt2>
        <a:srgbClr val="E8EAEB"/>
      </a:lt2>
      <a:accent1>
        <a:srgbClr val="007698"/>
      </a:accent1>
      <a:accent2>
        <a:srgbClr val="0095D3"/>
      </a:accent2>
      <a:accent3>
        <a:srgbClr val="666666"/>
      </a:accent3>
      <a:accent4>
        <a:srgbClr val="CCCCCC"/>
      </a:accent4>
      <a:accent5>
        <a:srgbClr val="8DC63F"/>
      </a:accent5>
      <a:accent6>
        <a:srgbClr val="F8971D"/>
      </a:accent6>
      <a:hlink>
        <a:srgbClr val="0095D3"/>
      </a:hlink>
      <a:folHlink>
        <a:srgbClr val="9999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10049</TotalTime>
  <Words>205</Words>
  <Application>Microsoft Office PowerPoint</Application>
  <PresentationFormat>On-screen Show (16:9)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ＭＳ Ｐゴシック</vt:lpstr>
      <vt:lpstr>.AppleSystemUIFont</vt:lpstr>
      <vt:lpstr>Arial</vt:lpstr>
      <vt:lpstr>Arial Black</vt:lpstr>
      <vt:lpstr>Arial Bold</vt:lpstr>
      <vt:lpstr>Calibri</vt:lpstr>
      <vt:lpstr>Calibri Light</vt:lpstr>
      <vt:lpstr>Century Gothic</vt:lpstr>
      <vt:lpstr>Courier New</vt:lpstr>
      <vt:lpstr>Verdana</vt:lpstr>
      <vt:lpstr>Wingdings</vt:lpstr>
      <vt:lpstr>Office Theme</vt:lpstr>
      <vt:lpstr>Custom Design</vt:lpstr>
      <vt:lpstr>6_TEKsystems_2012</vt:lpstr>
      <vt:lpstr>PowerPoint Presentation</vt:lpstr>
      <vt:lpstr>Problem Statement</vt:lpstr>
      <vt:lpstr>User workflow and technology stack</vt:lpstr>
      <vt:lpstr>Business workflow and technology stack</vt:lpstr>
      <vt:lpstr>Limitations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Aditya, Atul</cp:lastModifiedBy>
  <cp:revision>685</cp:revision>
  <dcterms:created xsi:type="dcterms:W3CDTF">2018-04-23T16:24:53Z</dcterms:created>
  <dcterms:modified xsi:type="dcterms:W3CDTF">2019-12-15T02:02:32Z</dcterms:modified>
</cp:coreProperties>
</file>